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notesMasterIdLst>
    <p:notesMasterId r:id="rId45"/>
  </p:notesMasterIdLst>
  <p:sldIdLst>
    <p:sldId id="257" r:id="rId3"/>
    <p:sldId id="258" r:id="rId4"/>
    <p:sldId id="265" r:id="rId5"/>
    <p:sldId id="266" r:id="rId6"/>
    <p:sldId id="262" r:id="rId7"/>
    <p:sldId id="276" r:id="rId8"/>
    <p:sldId id="260" r:id="rId9"/>
    <p:sldId id="268" r:id="rId10"/>
    <p:sldId id="267" r:id="rId11"/>
    <p:sldId id="271" r:id="rId12"/>
    <p:sldId id="272" r:id="rId13"/>
    <p:sldId id="273" r:id="rId14"/>
    <p:sldId id="269" r:id="rId15"/>
    <p:sldId id="274" r:id="rId16"/>
    <p:sldId id="270" r:id="rId17"/>
    <p:sldId id="275" r:id="rId18"/>
    <p:sldId id="264" r:id="rId19"/>
    <p:sldId id="259" r:id="rId20"/>
    <p:sldId id="263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5" r:id="rId29"/>
    <p:sldId id="284" r:id="rId30"/>
    <p:sldId id="286" r:id="rId31"/>
    <p:sldId id="287" r:id="rId32"/>
    <p:sldId id="288" r:id="rId33"/>
    <p:sldId id="289" r:id="rId34"/>
    <p:sldId id="261" r:id="rId35"/>
    <p:sldId id="290" r:id="rId36"/>
    <p:sldId id="291" r:id="rId37"/>
    <p:sldId id="292" r:id="rId38"/>
    <p:sldId id="297" r:id="rId39"/>
    <p:sldId id="293" r:id="rId40"/>
    <p:sldId id="294" r:id="rId41"/>
    <p:sldId id="298" r:id="rId42"/>
    <p:sldId id="296" r:id="rId43"/>
    <p:sldId id="295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02A53322-8244-4B4B-A57B-98D14081865E}">
          <p14:sldIdLst>
            <p14:sldId id="257"/>
            <p14:sldId id="258"/>
            <p14:sldId id="265"/>
          </p14:sldIdLst>
        </p14:section>
        <p14:section name="Networking" id="{0CB06FAD-70D4-4024-9B72-7AEB8015D6EA}">
          <p14:sldIdLst>
            <p14:sldId id="266"/>
            <p14:sldId id="262"/>
            <p14:sldId id="276"/>
            <p14:sldId id="260"/>
            <p14:sldId id="268"/>
            <p14:sldId id="267"/>
            <p14:sldId id="271"/>
            <p14:sldId id="272"/>
            <p14:sldId id="273"/>
            <p14:sldId id="269"/>
            <p14:sldId id="274"/>
            <p14:sldId id="270"/>
            <p14:sldId id="275"/>
            <p14:sldId id="264"/>
          </p14:sldIdLst>
        </p14:section>
        <p14:section name="Cloud" id="{66DE7F28-4D31-4DA2-A725-D2AC5E2E9AC9}">
          <p14:sldIdLst>
            <p14:sldId id="259"/>
            <p14:sldId id="263"/>
            <p14:sldId id="277"/>
            <p14:sldId id="278"/>
            <p14:sldId id="279"/>
            <p14:sldId id="280"/>
            <p14:sldId id="281"/>
            <p14:sldId id="282"/>
            <p14:sldId id="283"/>
            <p14:sldId id="285"/>
            <p14:sldId id="284"/>
            <p14:sldId id="286"/>
            <p14:sldId id="287"/>
            <p14:sldId id="288"/>
          </p14:sldIdLst>
        </p14:section>
        <p14:section name="Demo, Breakout and Final parts" id="{3F2B0E88-0B24-4746-99F4-8B41875A1982}">
          <p14:sldIdLst>
            <p14:sldId id="289"/>
            <p14:sldId id="261"/>
            <p14:sldId id="290"/>
            <p14:sldId id="291"/>
            <p14:sldId id="292"/>
            <p14:sldId id="297"/>
            <p14:sldId id="293"/>
            <p14:sldId id="294"/>
            <p14:sldId id="298"/>
            <p14:sldId id="296"/>
            <p14:sldId id="29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3D3D3"/>
    <a:srgbClr val="2C3B4F"/>
    <a:srgbClr val="FFFFFF"/>
    <a:srgbClr val="3F498F"/>
    <a:srgbClr val="FF8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249" autoAdjust="0"/>
    <p:restoredTop sz="94660"/>
  </p:normalViewPr>
  <p:slideViewPr>
    <p:cSldViewPr snapToGrid="0">
      <p:cViewPr>
        <p:scale>
          <a:sx n="100" d="100"/>
          <a:sy n="100" d="100"/>
        </p:scale>
        <p:origin x="-43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theme" Target="theme/theme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7DEA06-A633-4E3A-8286-3645157469C6}" type="datetimeFigureOut">
              <a:rPr lang="en-US" smtClean="0"/>
              <a:t>5/6/2024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4C60FF-0DEC-489D-937C-5B42EDB800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6344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dad55ef69b_1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1dad55ef69b_1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db3362e378_2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1db3362e378_2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Please, replace the image with a more suitable. Avoid removing the white shape!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dad55ef69b_1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1dad55ef69b_1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dad55ef69b_1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1dad55ef69b_1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dad55ef69b_1_14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1dad55ef69b_1_14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dad55ef69b_1_14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1dad55ef69b_1_14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38994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dad55ef69b_1_15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1dad55ef69b_1_15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1db3362e378_2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1db3362e378_2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dad55ef69b_1_15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1dad55ef69b_1_15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dad55ef69b_1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1dad55ef69b_1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1754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1dad55ef69b_1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1dad55ef69b_1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dad55ef69b_1_16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1dad55ef69b_1_16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Replace image with a new one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db3362e378_2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1db3362e378_2_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dad55ef69b_1_16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1dad55ef69b_1_16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Replace image with a new one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dad55ef69b_1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1dad55ef69b_1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Please, replace the image with a more suitable. Avoid removing the blue shape!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1db3362e378_2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1db3362e378_2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db3362e378_2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1db3362e378_2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dad55ef69b_1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1dad55ef69b_1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dad55ef69b_1_16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1dad55ef69b_1_16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dad55ef69b_1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1dad55ef69b_1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dad55ef69b_1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1dad55ef69b_1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Please, replace the image with a more suitable. Avoid removing the blue shape!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db3362e378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1db3362e378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dad55ef69b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1dad55ef69b_1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dad55ef69b_1_14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1dad55ef69b_1_14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dad55ef69b_1_14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1dad55ef69b_1_14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1db3362e378_2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1db3362e378_2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rgbClr val="00184F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11600" y="-53600"/>
            <a:ext cx="12415200" cy="6965200"/>
          </a:xfrm>
          <a:prstGeom prst="rtTriangle">
            <a:avLst/>
          </a:prstGeom>
          <a:solidFill>
            <a:srgbClr val="010F3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415611" y="945800"/>
            <a:ext cx="11360800" cy="27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5867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1257067" y="3981767"/>
            <a:ext cx="9678000" cy="8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300"/>
              </a:buClr>
              <a:buSzPts val="2100"/>
              <a:buNone/>
              <a:defRPr sz="2800">
                <a:solidFill>
                  <a:srgbClr val="FF8300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3078234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5514494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rgbClr val="00184F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11600" y="-53600"/>
            <a:ext cx="12415200" cy="6965200"/>
          </a:xfrm>
          <a:prstGeom prst="rtTriangle">
            <a:avLst/>
          </a:prstGeom>
          <a:solidFill>
            <a:srgbClr val="010F3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415611" y="945800"/>
            <a:ext cx="11360800" cy="27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5867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1257067" y="3981767"/>
            <a:ext cx="9678000" cy="8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300"/>
              </a:buClr>
              <a:buSzPts val="2100"/>
              <a:buNone/>
              <a:defRPr sz="2800">
                <a:solidFill>
                  <a:srgbClr val="FF8300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279818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er" type="secHead">
  <p:cSld name="Header">
    <p:bg>
      <p:bgPr>
        <a:solidFill>
          <a:srgbClr val="00BFBF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573320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option 1" type="tx">
  <p:cSld name="Text option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2720000" y="840284"/>
            <a:ext cx="7376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2912933" y="1850800"/>
            <a:ext cx="8863600" cy="394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11120377" y="60179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sz="1733" b="1">
                <a:solidFill>
                  <a:srgbClr val="00184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buNone/>
              <a:defRPr sz="1733" b="1">
                <a:solidFill>
                  <a:srgbClr val="00184F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>
              <a:buNone/>
              <a:defRPr sz="1733" b="1">
                <a:solidFill>
                  <a:srgbClr val="00184F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>
              <a:buNone/>
              <a:defRPr sz="1733" b="1">
                <a:solidFill>
                  <a:srgbClr val="00184F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>
              <a:buNone/>
              <a:defRPr sz="1733" b="1">
                <a:solidFill>
                  <a:srgbClr val="00184F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>
              <a:buNone/>
              <a:defRPr sz="1733" b="1">
                <a:solidFill>
                  <a:srgbClr val="00184F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>
              <a:buNone/>
              <a:defRPr sz="1733" b="1">
                <a:solidFill>
                  <a:srgbClr val="00184F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>
              <a:buNone/>
              <a:defRPr sz="1733" b="1">
                <a:solidFill>
                  <a:srgbClr val="00184F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>
              <a:buNone/>
              <a:defRPr sz="1733" b="1">
                <a:solidFill>
                  <a:srgbClr val="00184F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75854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" type="twoColTx">
  <p:cSld name="Two columns">
    <p:bg>
      <p:bgPr>
        <a:solidFill>
          <a:srgbClr val="00184F"/>
        </a:solid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8922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1"/>
          </p:nvPr>
        </p:nvSpPr>
        <p:spPr>
          <a:xfrm>
            <a:off x="1198384" y="2058633"/>
            <a:ext cx="4810800" cy="403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14856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 sz="1467">
                <a:solidFill>
                  <a:schemeClr val="lt1"/>
                </a:solidFill>
              </a:defRPr>
            </a:lvl1pPr>
            <a:lvl2pPr marL="1219170" lvl="1" indent="-39792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467">
                <a:solidFill>
                  <a:schemeClr val="lt1"/>
                </a:solidFill>
              </a:defRPr>
            </a:lvl2pPr>
            <a:lvl3pPr marL="1828754" lvl="2" indent="-39792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467">
                <a:solidFill>
                  <a:schemeClr val="lt1"/>
                </a:solidFill>
              </a:defRPr>
            </a:lvl3pPr>
            <a:lvl4pPr marL="2438339" lvl="3" indent="-39792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467">
                <a:solidFill>
                  <a:schemeClr val="lt1"/>
                </a:solidFill>
              </a:defRPr>
            </a:lvl4pPr>
            <a:lvl5pPr marL="3047924" lvl="4" indent="-39792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467">
                <a:solidFill>
                  <a:schemeClr val="lt1"/>
                </a:solidFill>
              </a:defRPr>
            </a:lvl5pPr>
            <a:lvl6pPr marL="3657509" lvl="5" indent="-39792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467">
                <a:solidFill>
                  <a:schemeClr val="lt1"/>
                </a:solidFill>
              </a:defRPr>
            </a:lvl6pPr>
            <a:lvl7pPr marL="4267093" lvl="6" indent="-39792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467">
                <a:solidFill>
                  <a:schemeClr val="lt1"/>
                </a:solidFill>
              </a:defRPr>
            </a:lvl7pPr>
            <a:lvl8pPr marL="4876678" lvl="7" indent="-39792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467">
                <a:solidFill>
                  <a:schemeClr val="lt1"/>
                </a:solidFill>
              </a:defRPr>
            </a:lvl8pPr>
            <a:lvl9pPr marL="5486263" lvl="8" indent="-39792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467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2"/>
          </p:nvPr>
        </p:nvSpPr>
        <p:spPr>
          <a:xfrm>
            <a:off x="6182784" y="2058633"/>
            <a:ext cx="4810800" cy="403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14856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 sz="1467">
                <a:solidFill>
                  <a:schemeClr val="lt1"/>
                </a:solidFill>
              </a:defRPr>
            </a:lvl1pPr>
            <a:lvl2pPr marL="1219170" lvl="1" indent="-39792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467">
                <a:solidFill>
                  <a:schemeClr val="lt1"/>
                </a:solidFill>
              </a:defRPr>
            </a:lvl2pPr>
            <a:lvl3pPr marL="1828754" lvl="2" indent="-39792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467">
                <a:solidFill>
                  <a:schemeClr val="lt1"/>
                </a:solidFill>
              </a:defRPr>
            </a:lvl3pPr>
            <a:lvl4pPr marL="2438339" lvl="3" indent="-39792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467">
                <a:solidFill>
                  <a:schemeClr val="lt1"/>
                </a:solidFill>
              </a:defRPr>
            </a:lvl4pPr>
            <a:lvl5pPr marL="3047924" lvl="4" indent="-39792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467">
                <a:solidFill>
                  <a:schemeClr val="lt1"/>
                </a:solidFill>
              </a:defRPr>
            </a:lvl5pPr>
            <a:lvl6pPr marL="3657509" lvl="5" indent="-39792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467">
                <a:solidFill>
                  <a:schemeClr val="lt1"/>
                </a:solidFill>
              </a:defRPr>
            </a:lvl6pPr>
            <a:lvl7pPr marL="4267093" lvl="6" indent="-39792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467">
                <a:solidFill>
                  <a:schemeClr val="lt1"/>
                </a:solidFill>
              </a:defRPr>
            </a:lvl7pPr>
            <a:lvl8pPr marL="4876678" lvl="7" indent="-39792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467">
                <a:solidFill>
                  <a:schemeClr val="lt1"/>
                </a:solidFill>
              </a:defRPr>
            </a:lvl8pPr>
            <a:lvl9pPr marL="5486263" lvl="8" indent="-39792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467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pic>
        <p:nvPicPr>
          <p:cNvPr id="26" name="Google Shape;26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213467" y="0"/>
            <a:ext cx="1978533" cy="180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27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800" y="5530267"/>
            <a:ext cx="1579333" cy="12303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161217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 1">
  <p:cSld name="Two columns 1">
    <p:bg>
      <p:bgPr>
        <a:solidFill>
          <a:schemeClr val="lt1"/>
        </a:solidFill>
        <a:effectLst/>
      </p:bgPr>
    </p:bg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8922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184F"/>
              </a:buClr>
              <a:buSzPts val="2400"/>
              <a:buNone/>
              <a:defRPr>
                <a:solidFill>
                  <a:srgbClr val="00184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184F"/>
              </a:buClr>
              <a:buSzPts val="2800"/>
              <a:buNone/>
              <a:defRPr>
                <a:solidFill>
                  <a:srgbClr val="00184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184F"/>
              </a:buClr>
              <a:buSzPts val="2800"/>
              <a:buNone/>
              <a:defRPr>
                <a:solidFill>
                  <a:srgbClr val="00184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184F"/>
              </a:buClr>
              <a:buSzPts val="2800"/>
              <a:buNone/>
              <a:defRPr>
                <a:solidFill>
                  <a:srgbClr val="00184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184F"/>
              </a:buClr>
              <a:buSzPts val="2800"/>
              <a:buNone/>
              <a:defRPr>
                <a:solidFill>
                  <a:srgbClr val="00184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184F"/>
              </a:buClr>
              <a:buSzPts val="2800"/>
              <a:buNone/>
              <a:defRPr>
                <a:solidFill>
                  <a:srgbClr val="00184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184F"/>
              </a:buClr>
              <a:buSzPts val="2800"/>
              <a:buNone/>
              <a:defRPr>
                <a:solidFill>
                  <a:srgbClr val="00184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184F"/>
              </a:buClr>
              <a:buSzPts val="2800"/>
              <a:buNone/>
              <a:defRPr>
                <a:solidFill>
                  <a:srgbClr val="00184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184F"/>
              </a:buClr>
              <a:buSzPts val="2800"/>
              <a:buNone/>
              <a:defRPr>
                <a:solidFill>
                  <a:srgbClr val="00184F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body" idx="1"/>
          </p:nvPr>
        </p:nvSpPr>
        <p:spPr>
          <a:xfrm>
            <a:off x="1198384" y="2058633"/>
            <a:ext cx="4810800" cy="403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14856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184F"/>
              </a:buClr>
              <a:buSzPts val="1300"/>
              <a:buChar char="●"/>
              <a:defRPr sz="1467">
                <a:solidFill>
                  <a:srgbClr val="00184F"/>
                </a:solidFill>
              </a:defRPr>
            </a:lvl1pPr>
            <a:lvl2pPr marL="1219170" lvl="1" indent="-397923" rtl="0">
              <a:spcBef>
                <a:spcPts val="0"/>
              </a:spcBef>
              <a:spcAft>
                <a:spcPts val="0"/>
              </a:spcAft>
              <a:buClr>
                <a:srgbClr val="00184F"/>
              </a:buClr>
              <a:buSzPts val="1100"/>
              <a:buChar char="○"/>
              <a:defRPr sz="1467">
                <a:solidFill>
                  <a:srgbClr val="00184F"/>
                </a:solidFill>
              </a:defRPr>
            </a:lvl2pPr>
            <a:lvl3pPr marL="1828754" lvl="2" indent="-397923" rtl="0">
              <a:spcBef>
                <a:spcPts val="0"/>
              </a:spcBef>
              <a:spcAft>
                <a:spcPts val="0"/>
              </a:spcAft>
              <a:buClr>
                <a:srgbClr val="00184F"/>
              </a:buClr>
              <a:buSzPts val="1100"/>
              <a:buChar char="■"/>
              <a:defRPr sz="1467">
                <a:solidFill>
                  <a:srgbClr val="00184F"/>
                </a:solidFill>
              </a:defRPr>
            </a:lvl3pPr>
            <a:lvl4pPr marL="2438339" lvl="3" indent="-397923" rtl="0">
              <a:spcBef>
                <a:spcPts val="0"/>
              </a:spcBef>
              <a:spcAft>
                <a:spcPts val="0"/>
              </a:spcAft>
              <a:buClr>
                <a:srgbClr val="00184F"/>
              </a:buClr>
              <a:buSzPts val="1100"/>
              <a:buChar char="●"/>
              <a:defRPr sz="1467">
                <a:solidFill>
                  <a:srgbClr val="00184F"/>
                </a:solidFill>
              </a:defRPr>
            </a:lvl4pPr>
            <a:lvl5pPr marL="3047924" lvl="4" indent="-397923" rtl="0">
              <a:spcBef>
                <a:spcPts val="0"/>
              </a:spcBef>
              <a:spcAft>
                <a:spcPts val="0"/>
              </a:spcAft>
              <a:buClr>
                <a:srgbClr val="00184F"/>
              </a:buClr>
              <a:buSzPts val="1100"/>
              <a:buChar char="○"/>
              <a:defRPr sz="1467">
                <a:solidFill>
                  <a:srgbClr val="00184F"/>
                </a:solidFill>
              </a:defRPr>
            </a:lvl5pPr>
            <a:lvl6pPr marL="3657509" lvl="5" indent="-397923" rtl="0">
              <a:spcBef>
                <a:spcPts val="0"/>
              </a:spcBef>
              <a:spcAft>
                <a:spcPts val="0"/>
              </a:spcAft>
              <a:buClr>
                <a:srgbClr val="00184F"/>
              </a:buClr>
              <a:buSzPts val="1100"/>
              <a:buChar char="■"/>
              <a:defRPr sz="1467">
                <a:solidFill>
                  <a:srgbClr val="00184F"/>
                </a:solidFill>
              </a:defRPr>
            </a:lvl6pPr>
            <a:lvl7pPr marL="4267093" lvl="6" indent="-397923" rtl="0">
              <a:spcBef>
                <a:spcPts val="0"/>
              </a:spcBef>
              <a:spcAft>
                <a:spcPts val="0"/>
              </a:spcAft>
              <a:buClr>
                <a:srgbClr val="00184F"/>
              </a:buClr>
              <a:buSzPts val="1100"/>
              <a:buChar char="●"/>
              <a:defRPr sz="1467">
                <a:solidFill>
                  <a:srgbClr val="00184F"/>
                </a:solidFill>
              </a:defRPr>
            </a:lvl7pPr>
            <a:lvl8pPr marL="4876678" lvl="7" indent="-397923" rtl="0">
              <a:spcBef>
                <a:spcPts val="0"/>
              </a:spcBef>
              <a:spcAft>
                <a:spcPts val="0"/>
              </a:spcAft>
              <a:buClr>
                <a:srgbClr val="00184F"/>
              </a:buClr>
              <a:buSzPts val="1100"/>
              <a:buChar char="○"/>
              <a:defRPr sz="1467">
                <a:solidFill>
                  <a:srgbClr val="00184F"/>
                </a:solidFill>
              </a:defRPr>
            </a:lvl8pPr>
            <a:lvl9pPr marL="5486263" lvl="8" indent="-397923" rtl="0">
              <a:spcBef>
                <a:spcPts val="0"/>
              </a:spcBef>
              <a:spcAft>
                <a:spcPts val="0"/>
              </a:spcAft>
              <a:buClr>
                <a:srgbClr val="00184F"/>
              </a:buClr>
              <a:buSzPts val="1100"/>
              <a:buChar char="■"/>
              <a:defRPr sz="1467">
                <a:solidFill>
                  <a:srgbClr val="00184F"/>
                </a:solidFill>
              </a:defRPr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body" idx="2"/>
          </p:nvPr>
        </p:nvSpPr>
        <p:spPr>
          <a:xfrm>
            <a:off x="6182784" y="2058633"/>
            <a:ext cx="4810800" cy="403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14856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184F"/>
              </a:buClr>
              <a:buSzPts val="1300"/>
              <a:buChar char="●"/>
              <a:defRPr sz="1467">
                <a:solidFill>
                  <a:srgbClr val="00184F"/>
                </a:solidFill>
              </a:defRPr>
            </a:lvl1pPr>
            <a:lvl2pPr marL="1219170" lvl="1" indent="-397923" rtl="0">
              <a:spcBef>
                <a:spcPts val="0"/>
              </a:spcBef>
              <a:spcAft>
                <a:spcPts val="0"/>
              </a:spcAft>
              <a:buClr>
                <a:srgbClr val="00184F"/>
              </a:buClr>
              <a:buSzPts val="1100"/>
              <a:buChar char="○"/>
              <a:defRPr sz="1467">
                <a:solidFill>
                  <a:srgbClr val="00184F"/>
                </a:solidFill>
              </a:defRPr>
            </a:lvl2pPr>
            <a:lvl3pPr marL="1828754" lvl="2" indent="-397923" rtl="0">
              <a:spcBef>
                <a:spcPts val="0"/>
              </a:spcBef>
              <a:spcAft>
                <a:spcPts val="0"/>
              </a:spcAft>
              <a:buClr>
                <a:srgbClr val="00184F"/>
              </a:buClr>
              <a:buSzPts val="1100"/>
              <a:buChar char="■"/>
              <a:defRPr sz="1467">
                <a:solidFill>
                  <a:srgbClr val="00184F"/>
                </a:solidFill>
              </a:defRPr>
            </a:lvl3pPr>
            <a:lvl4pPr marL="2438339" lvl="3" indent="-397923" rtl="0">
              <a:spcBef>
                <a:spcPts val="0"/>
              </a:spcBef>
              <a:spcAft>
                <a:spcPts val="0"/>
              </a:spcAft>
              <a:buClr>
                <a:srgbClr val="00184F"/>
              </a:buClr>
              <a:buSzPts val="1100"/>
              <a:buChar char="●"/>
              <a:defRPr sz="1467">
                <a:solidFill>
                  <a:srgbClr val="00184F"/>
                </a:solidFill>
              </a:defRPr>
            </a:lvl4pPr>
            <a:lvl5pPr marL="3047924" lvl="4" indent="-397923" rtl="0">
              <a:spcBef>
                <a:spcPts val="0"/>
              </a:spcBef>
              <a:spcAft>
                <a:spcPts val="0"/>
              </a:spcAft>
              <a:buClr>
                <a:srgbClr val="00184F"/>
              </a:buClr>
              <a:buSzPts val="1100"/>
              <a:buChar char="○"/>
              <a:defRPr sz="1467">
                <a:solidFill>
                  <a:srgbClr val="00184F"/>
                </a:solidFill>
              </a:defRPr>
            </a:lvl5pPr>
            <a:lvl6pPr marL="3657509" lvl="5" indent="-397923" rtl="0">
              <a:spcBef>
                <a:spcPts val="0"/>
              </a:spcBef>
              <a:spcAft>
                <a:spcPts val="0"/>
              </a:spcAft>
              <a:buClr>
                <a:srgbClr val="00184F"/>
              </a:buClr>
              <a:buSzPts val="1100"/>
              <a:buChar char="■"/>
              <a:defRPr sz="1467">
                <a:solidFill>
                  <a:srgbClr val="00184F"/>
                </a:solidFill>
              </a:defRPr>
            </a:lvl6pPr>
            <a:lvl7pPr marL="4267093" lvl="6" indent="-397923" rtl="0">
              <a:spcBef>
                <a:spcPts val="0"/>
              </a:spcBef>
              <a:spcAft>
                <a:spcPts val="0"/>
              </a:spcAft>
              <a:buClr>
                <a:srgbClr val="00184F"/>
              </a:buClr>
              <a:buSzPts val="1100"/>
              <a:buChar char="●"/>
              <a:defRPr sz="1467">
                <a:solidFill>
                  <a:srgbClr val="00184F"/>
                </a:solidFill>
              </a:defRPr>
            </a:lvl7pPr>
            <a:lvl8pPr marL="4876678" lvl="7" indent="-397923" rtl="0">
              <a:spcBef>
                <a:spcPts val="0"/>
              </a:spcBef>
              <a:spcAft>
                <a:spcPts val="0"/>
              </a:spcAft>
              <a:buClr>
                <a:srgbClr val="00184F"/>
              </a:buClr>
              <a:buSzPts val="1100"/>
              <a:buChar char="○"/>
              <a:defRPr sz="1467">
                <a:solidFill>
                  <a:srgbClr val="00184F"/>
                </a:solidFill>
              </a:defRPr>
            </a:lvl8pPr>
            <a:lvl9pPr marL="5486263" lvl="8" indent="-397923" rtl="0">
              <a:spcBef>
                <a:spcPts val="0"/>
              </a:spcBef>
              <a:spcAft>
                <a:spcPts val="0"/>
              </a:spcAft>
              <a:buClr>
                <a:srgbClr val="00184F"/>
              </a:buClr>
              <a:buSzPts val="1100"/>
              <a:buChar char="■"/>
              <a:defRPr sz="1467">
                <a:solidFill>
                  <a:srgbClr val="00184F"/>
                </a:solidFill>
              </a:defRPr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pic>
        <p:nvPicPr>
          <p:cNvPr id="33" name="Google Shape;33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213467" y="0"/>
            <a:ext cx="1978533" cy="180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800" y="5530267"/>
            <a:ext cx="1579333" cy="123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oogle Shape;35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10575584" y="5422568"/>
            <a:ext cx="1616433" cy="18120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799684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6680287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400" cy="54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sp>
        <p:nvSpPr>
          <p:cNvPr id="41" name="Google Shape;41;p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68364293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44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6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FBF"/>
              </a:buClr>
              <a:buSzPts val="2100"/>
              <a:buNone/>
              <a:defRPr sz="2800">
                <a:solidFill>
                  <a:srgbClr val="00BFBF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13961750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400" cy="8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609585" lvl="0" indent="-30479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p1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792242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er" type="secHead">
  <p:cSld name="Header">
    <p:bg>
      <p:bgPr>
        <a:solidFill>
          <a:srgbClr val="00BFBF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46103762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">
  <p:cSld name="Number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>
            <a:spLocks noGrp="1"/>
          </p:cNvSpPr>
          <p:nvPr>
            <p:ph type="title" hasCustomPrompt="1"/>
          </p:nvPr>
        </p:nvSpPr>
        <p:spPr>
          <a:xfrm>
            <a:off x="415600" y="2120000"/>
            <a:ext cx="11360800" cy="261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>
            <a:spLocks noGrp="1"/>
          </p:cNvSpPr>
          <p:nvPr>
            <p:ph type="body" idx="1"/>
          </p:nvPr>
        </p:nvSpPr>
        <p:spPr>
          <a:xfrm>
            <a:off x="415600" y="4397867"/>
            <a:ext cx="11360800" cy="17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05191821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1188439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" type="twoColTx">
  <p:cSld name="Two columns">
    <p:bg>
      <p:bgPr>
        <a:solidFill>
          <a:srgbClr val="00184F"/>
        </a:solid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8922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1"/>
          </p:nvPr>
        </p:nvSpPr>
        <p:spPr>
          <a:xfrm>
            <a:off x="1198384" y="2058633"/>
            <a:ext cx="4810800" cy="403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14856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 sz="1467">
                <a:solidFill>
                  <a:schemeClr val="lt1"/>
                </a:solidFill>
              </a:defRPr>
            </a:lvl1pPr>
            <a:lvl2pPr marL="1219170" lvl="1" indent="-39792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467">
                <a:solidFill>
                  <a:schemeClr val="lt1"/>
                </a:solidFill>
              </a:defRPr>
            </a:lvl2pPr>
            <a:lvl3pPr marL="1828754" lvl="2" indent="-39792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467">
                <a:solidFill>
                  <a:schemeClr val="lt1"/>
                </a:solidFill>
              </a:defRPr>
            </a:lvl3pPr>
            <a:lvl4pPr marL="2438339" lvl="3" indent="-39792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467">
                <a:solidFill>
                  <a:schemeClr val="lt1"/>
                </a:solidFill>
              </a:defRPr>
            </a:lvl4pPr>
            <a:lvl5pPr marL="3047924" lvl="4" indent="-39792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467">
                <a:solidFill>
                  <a:schemeClr val="lt1"/>
                </a:solidFill>
              </a:defRPr>
            </a:lvl5pPr>
            <a:lvl6pPr marL="3657509" lvl="5" indent="-39792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467">
                <a:solidFill>
                  <a:schemeClr val="lt1"/>
                </a:solidFill>
              </a:defRPr>
            </a:lvl6pPr>
            <a:lvl7pPr marL="4267093" lvl="6" indent="-39792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467">
                <a:solidFill>
                  <a:schemeClr val="lt1"/>
                </a:solidFill>
              </a:defRPr>
            </a:lvl7pPr>
            <a:lvl8pPr marL="4876678" lvl="7" indent="-39792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467">
                <a:solidFill>
                  <a:schemeClr val="lt1"/>
                </a:solidFill>
              </a:defRPr>
            </a:lvl8pPr>
            <a:lvl9pPr marL="5486263" lvl="8" indent="-39792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467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2"/>
          </p:nvPr>
        </p:nvSpPr>
        <p:spPr>
          <a:xfrm>
            <a:off x="6182784" y="2058633"/>
            <a:ext cx="4810800" cy="403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14856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 sz="1467">
                <a:solidFill>
                  <a:schemeClr val="lt1"/>
                </a:solidFill>
              </a:defRPr>
            </a:lvl1pPr>
            <a:lvl2pPr marL="1219170" lvl="1" indent="-39792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467">
                <a:solidFill>
                  <a:schemeClr val="lt1"/>
                </a:solidFill>
              </a:defRPr>
            </a:lvl2pPr>
            <a:lvl3pPr marL="1828754" lvl="2" indent="-39792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467">
                <a:solidFill>
                  <a:schemeClr val="lt1"/>
                </a:solidFill>
              </a:defRPr>
            </a:lvl3pPr>
            <a:lvl4pPr marL="2438339" lvl="3" indent="-39792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467">
                <a:solidFill>
                  <a:schemeClr val="lt1"/>
                </a:solidFill>
              </a:defRPr>
            </a:lvl4pPr>
            <a:lvl5pPr marL="3047924" lvl="4" indent="-39792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467">
                <a:solidFill>
                  <a:schemeClr val="lt1"/>
                </a:solidFill>
              </a:defRPr>
            </a:lvl5pPr>
            <a:lvl6pPr marL="3657509" lvl="5" indent="-39792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467">
                <a:solidFill>
                  <a:schemeClr val="lt1"/>
                </a:solidFill>
              </a:defRPr>
            </a:lvl6pPr>
            <a:lvl7pPr marL="4267093" lvl="6" indent="-39792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467">
                <a:solidFill>
                  <a:schemeClr val="lt1"/>
                </a:solidFill>
              </a:defRPr>
            </a:lvl7pPr>
            <a:lvl8pPr marL="4876678" lvl="7" indent="-39792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467">
                <a:solidFill>
                  <a:schemeClr val="lt1"/>
                </a:solidFill>
              </a:defRPr>
            </a:lvl8pPr>
            <a:lvl9pPr marL="5486263" lvl="8" indent="-39792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467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pic>
        <p:nvPicPr>
          <p:cNvPr id="26" name="Google Shape;26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213467" y="0"/>
            <a:ext cx="1978533" cy="180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27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800" y="5530267"/>
            <a:ext cx="1579333" cy="12303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292424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 1">
  <p:cSld name="Two columns 1">
    <p:bg>
      <p:bgPr>
        <a:solidFill>
          <a:schemeClr val="lt1"/>
        </a:solidFill>
        <a:effectLst/>
      </p:bgPr>
    </p:bg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8922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184F"/>
              </a:buClr>
              <a:buSzPts val="2400"/>
              <a:buNone/>
              <a:defRPr>
                <a:solidFill>
                  <a:srgbClr val="00184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184F"/>
              </a:buClr>
              <a:buSzPts val="2800"/>
              <a:buNone/>
              <a:defRPr>
                <a:solidFill>
                  <a:srgbClr val="00184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184F"/>
              </a:buClr>
              <a:buSzPts val="2800"/>
              <a:buNone/>
              <a:defRPr>
                <a:solidFill>
                  <a:srgbClr val="00184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184F"/>
              </a:buClr>
              <a:buSzPts val="2800"/>
              <a:buNone/>
              <a:defRPr>
                <a:solidFill>
                  <a:srgbClr val="00184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184F"/>
              </a:buClr>
              <a:buSzPts val="2800"/>
              <a:buNone/>
              <a:defRPr>
                <a:solidFill>
                  <a:srgbClr val="00184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184F"/>
              </a:buClr>
              <a:buSzPts val="2800"/>
              <a:buNone/>
              <a:defRPr>
                <a:solidFill>
                  <a:srgbClr val="00184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184F"/>
              </a:buClr>
              <a:buSzPts val="2800"/>
              <a:buNone/>
              <a:defRPr>
                <a:solidFill>
                  <a:srgbClr val="00184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184F"/>
              </a:buClr>
              <a:buSzPts val="2800"/>
              <a:buNone/>
              <a:defRPr>
                <a:solidFill>
                  <a:srgbClr val="00184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184F"/>
              </a:buClr>
              <a:buSzPts val="2800"/>
              <a:buNone/>
              <a:defRPr>
                <a:solidFill>
                  <a:srgbClr val="00184F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body" idx="1"/>
          </p:nvPr>
        </p:nvSpPr>
        <p:spPr>
          <a:xfrm>
            <a:off x="1198384" y="2058633"/>
            <a:ext cx="4810800" cy="403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14856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184F"/>
              </a:buClr>
              <a:buSzPts val="1300"/>
              <a:buChar char="●"/>
              <a:defRPr sz="1467">
                <a:solidFill>
                  <a:srgbClr val="00184F"/>
                </a:solidFill>
              </a:defRPr>
            </a:lvl1pPr>
            <a:lvl2pPr marL="1219170" lvl="1" indent="-397923" rtl="0">
              <a:spcBef>
                <a:spcPts val="0"/>
              </a:spcBef>
              <a:spcAft>
                <a:spcPts val="0"/>
              </a:spcAft>
              <a:buClr>
                <a:srgbClr val="00184F"/>
              </a:buClr>
              <a:buSzPts val="1100"/>
              <a:buChar char="○"/>
              <a:defRPr sz="1467">
                <a:solidFill>
                  <a:srgbClr val="00184F"/>
                </a:solidFill>
              </a:defRPr>
            </a:lvl2pPr>
            <a:lvl3pPr marL="1828754" lvl="2" indent="-397923" rtl="0">
              <a:spcBef>
                <a:spcPts val="0"/>
              </a:spcBef>
              <a:spcAft>
                <a:spcPts val="0"/>
              </a:spcAft>
              <a:buClr>
                <a:srgbClr val="00184F"/>
              </a:buClr>
              <a:buSzPts val="1100"/>
              <a:buChar char="■"/>
              <a:defRPr sz="1467">
                <a:solidFill>
                  <a:srgbClr val="00184F"/>
                </a:solidFill>
              </a:defRPr>
            </a:lvl3pPr>
            <a:lvl4pPr marL="2438339" lvl="3" indent="-397923" rtl="0">
              <a:spcBef>
                <a:spcPts val="0"/>
              </a:spcBef>
              <a:spcAft>
                <a:spcPts val="0"/>
              </a:spcAft>
              <a:buClr>
                <a:srgbClr val="00184F"/>
              </a:buClr>
              <a:buSzPts val="1100"/>
              <a:buChar char="●"/>
              <a:defRPr sz="1467">
                <a:solidFill>
                  <a:srgbClr val="00184F"/>
                </a:solidFill>
              </a:defRPr>
            </a:lvl4pPr>
            <a:lvl5pPr marL="3047924" lvl="4" indent="-397923" rtl="0">
              <a:spcBef>
                <a:spcPts val="0"/>
              </a:spcBef>
              <a:spcAft>
                <a:spcPts val="0"/>
              </a:spcAft>
              <a:buClr>
                <a:srgbClr val="00184F"/>
              </a:buClr>
              <a:buSzPts val="1100"/>
              <a:buChar char="○"/>
              <a:defRPr sz="1467">
                <a:solidFill>
                  <a:srgbClr val="00184F"/>
                </a:solidFill>
              </a:defRPr>
            </a:lvl5pPr>
            <a:lvl6pPr marL="3657509" lvl="5" indent="-397923" rtl="0">
              <a:spcBef>
                <a:spcPts val="0"/>
              </a:spcBef>
              <a:spcAft>
                <a:spcPts val="0"/>
              </a:spcAft>
              <a:buClr>
                <a:srgbClr val="00184F"/>
              </a:buClr>
              <a:buSzPts val="1100"/>
              <a:buChar char="■"/>
              <a:defRPr sz="1467">
                <a:solidFill>
                  <a:srgbClr val="00184F"/>
                </a:solidFill>
              </a:defRPr>
            </a:lvl6pPr>
            <a:lvl7pPr marL="4267093" lvl="6" indent="-397923" rtl="0">
              <a:spcBef>
                <a:spcPts val="0"/>
              </a:spcBef>
              <a:spcAft>
                <a:spcPts val="0"/>
              </a:spcAft>
              <a:buClr>
                <a:srgbClr val="00184F"/>
              </a:buClr>
              <a:buSzPts val="1100"/>
              <a:buChar char="●"/>
              <a:defRPr sz="1467">
                <a:solidFill>
                  <a:srgbClr val="00184F"/>
                </a:solidFill>
              </a:defRPr>
            </a:lvl7pPr>
            <a:lvl8pPr marL="4876678" lvl="7" indent="-397923" rtl="0">
              <a:spcBef>
                <a:spcPts val="0"/>
              </a:spcBef>
              <a:spcAft>
                <a:spcPts val="0"/>
              </a:spcAft>
              <a:buClr>
                <a:srgbClr val="00184F"/>
              </a:buClr>
              <a:buSzPts val="1100"/>
              <a:buChar char="○"/>
              <a:defRPr sz="1467">
                <a:solidFill>
                  <a:srgbClr val="00184F"/>
                </a:solidFill>
              </a:defRPr>
            </a:lvl8pPr>
            <a:lvl9pPr marL="5486263" lvl="8" indent="-397923" rtl="0">
              <a:spcBef>
                <a:spcPts val="0"/>
              </a:spcBef>
              <a:spcAft>
                <a:spcPts val="0"/>
              </a:spcAft>
              <a:buClr>
                <a:srgbClr val="00184F"/>
              </a:buClr>
              <a:buSzPts val="1100"/>
              <a:buChar char="■"/>
              <a:defRPr sz="1467">
                <a:solidFill>
                  <a:srgbClr val="00184F"/>
                </a:solidFill>
              </a:defRPr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body" idx="2"/>
          </p:nvPr>
        </p:nvSpPr>
        <p:spPr>
          <a:xfrm>
            <a:off x="6182784" y="2058633"/>
            <a:ext cx="4810800" cy="403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14856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184F"/>
              </a:buClr>
              <a:buSzPts val="1300"/>
              <a:buChar char="●"/>
              <a:defRPr sz="1467">
                <a:solidFill>
                  <a:srgbClr val="00184F"/>
                </a:solidFill>
              </a:defRPr>
            </a:lvl1pPr>
            <a:lvl2pPr marL="1219170" lvl="1" indent="-397923" rtl="0">
              <a:spcBef>
                <a:spcPts val="0"/>
              </a:spcBef>
              <a:spcAft>
                <a:spcPts val="0"/>
              </a:spcAft>
              <a:buClr>
                <a:srgbClr val="00184F"/>
              </a:buClr>
              <a:buSzPts val="1100"/>
              <a:buChar char="○"/>
              <a:defRPr sz="1467">
                <a:solidFill>
                  <a:srgbClr val="00184F"/>
                </a:solidFill>
              </a:defRPr>
            </a:lvl2pPr>
            <a:lvl3pPr marL="1828754" lvl="2" indent="-397923" rtl="0">
              <a:spcBef>
                <a:spcPts val="0"/>
              </a:spcBef>
              <a:spcAft>
                <a:spcPts val="0"/>
              </a:spcAft>
              <a:buClr>
                <a:srgbClr val="00184F"/>
              </a:buClr>
              <a:buSzPts val="1100"/>
              <a:buChar char="■"/>
              <a:defRPr sz="1467">
                <a:solidFill>
                  <a:srgbClr val="00184F"/>
                </a:solidFill>
              </a:defRPr>
            </a:lvl3pPr>
            <a:lvl4pPr marL="2438339" lvl="3" indent="-397923" rtl="0">
              <a:spcBef>
                <a:spcPts val="0"/>
              </a:spcBef>
              <a:spcAft>
                <a:spcPts val="0"/>
              </a:spcAft>
              <a:buClr>
                <a:srgbClr val="00184F"/>
              </a:buClr>
              <a:buSzPts val="1100"/>
              <a:buChar char="●"/>
              <a:defRPr sz="1467">
                <a:solidFill>
                  <a:srgbClr val="00184F"/>
                </a:solidFill>
              </a:defRPr>
            </a:lvl4pPr>
            <a:lvl5pPr marL="3047924" lvl="4" indent="-397923" rtl="0">
              <a:spcBef>
                <a:spcPts val="0"/>
              </a:spcBef>
              <a:spcAft>
                <a:spcPts val="0"/>
              </a:spcAft>
              <a:buClr>
                <a:srgbClr val="00184F"/>
              </a:buClr>
              <a:buSzPts val="1100"/>
              <a:buChar char="○"/>
              <a:defRPr sz="1467">
                <a:solidFill>
                  <a:srgbClr val="00184F"/>
                </a:solidFill>
              </a:defRPr>
            </a:lvl5pPr>
            <a:lvl6pPr marL="3657509" lvl="5" indent="-397923" rtl="0">
              <a:spcBef>
                <a:spcPts val="0"/>
              </a:spcBef>
              <a:spcAft>
                <a:spcPts val="0"/>
              </a:spcAft>
              <a:buClr>
                <a:srgbClr val="00184F"/>
              </a:buClr>
              <a:buSzPts val="1100"/>
              <a:buChar char="■"/>
              <a:defRPr sz="1467">
                <a:solidFill>
                  <a:srgbClr val="00184F"/>
                </a:solidFill>
              </a:defRPr>
            </a:lvl6pPr>
            <a:lvl7pPr marL="4267093" lvl="6" indent="-397923" rtl="0">
              <a:spcBef>
                <a:spcPts val="0"/>
              </a:spcBef>
              <a:spcAft>
                <a:spcPts val="0"/>
              </a:spcAft>
              <a:buClr>
                <a:srgbClr val="00184F"/>
              </a:buClr>
              <a:buSzPts val="1100"/>
              <a:buChar char="●"/>
              <a:defRPr sz="1467">
                <a:solidFill>
                  <a:srgbClr val="00184F"/>
                </a:solidFill>
              </a:defRPr>
            </a:lvl7pPr>
            <a:lvl8pPr marL="4876678" lvl="7" indent="-397923" rtl="0">
              <a:spcBef>
                <a:spcPts val="0"/>
              </a:spcBef>
              <a:spcAft>
                <a:spcPts val="0"/>
              </a:spcAft>
              <a:buClr>
                <a:srgbClr val="00184F"/>
              </a:buClr>
              <a:buSzPts val="1100"/>
              <a:buChar char="○"/>
              <a:defRPr sz="1467">
                <a:solidFill>
                  <a:srgbClr val="00184F"/>
                </a:solidFill>
              </a:defRPr>
            </a:lvl8pPr>
            <a:lvl9pPr marL="5486263" lvl="8" indent="-397923" rtl="0">
              <a:spcBef>
                <a:spcPts val="0"/>
              </a:spcBef>
              <a:spcAft>
                <a:spcPts val="0"/>
              </a:spcAft>
              <a:buClr>
                <a:srgbClr val="00184F"/>
              </a:buClr>
              <a:buSzPts val="1100"/>
              <a:buChar char="■"/>
              <a:defRPr sz="1467">
                <a:solidFill>
                  <a:srgbClr val="00184F"/>
                </a:solidFill>
              </a:defRPr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pic>
        <p:nvPicPr>
          <p:cNvPr id="33" name="Google Shape;33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213467" y="0"/>
            <a:ext cx="1978533" cy="180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800" y="5530267"/>
            <a:ext cx="1579333" cy="123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oogle Shape;35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10575584" y="5422568"/>
            <a:ext cx="1616433" cy="18120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709402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122974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400" cy="54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sp>
        <p:nvSpPr>
          <p:cNvPr id="41" name="Google Shape;41;p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327874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44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6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FBF"/>
              </a:buClr>
              <a:buSzPts val="2100"/>
              <a:buNone/>
              <a:defRPr sz="2800">
                <a:solidFill>
                  <a:srgbClr val="00BFBF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4744480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400" cy="8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609585" lvl="0" indent="-30479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p1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7737482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">
  <p:cSld name="Number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>
            <a:spLocks noGrp="1"/>
          </p:cNvSpPr>
          <p:nvPr>
            <p:ph type="title" hasCustomPrompt="1"/>
          </p:nvPr>
        </p:nvSpPr>
        <p:spPr>
          <a:xfrm>
            <a:off x="415600" y="2120000"/>
            <a:ext cx="11360800" cy="261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>
            <a:spLocks noGrp="1"/>
          </p:cNvSpPr>
          <p:nvPr>
            <p:ph type="body" idx="1"/>
          </p:nvPr>
        </p:nvSpPr>
        <p:spPr>
          <a:xfrm>
            <a:off x="415600" y="4397867"/>
            <a:ext cx="11360800" cy="17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266469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10F35"/>
              </a:buClr>
              <a:buSzPts val="2400"/>
              <a:buFont typeface="Poppins"/>
              <a:buNone/>
              <a:defRPr sz="2400" b="1">
                <a:solidFill>
                  <a:srgbClr val="010F35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184F"/>
              </a:buClr>
              <a:buSzPts val="1800"/>
              <a:buFont typeface="Poppins"/>
              <a:buChar char="●"/>
              <a:defRPr sz="1800">
                <a:solidFill>
                  <a:srgbClr val="00184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184F"/>
              </a:buClr>
              <a:buSzPts val="1400"/>
              <a:buFont typeface="Poppins"/>
              <a:buChar char="○"/>
              <a:defRPr>
                <a:solidFill>
                  <a:srgbClr val="00184F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184F"/>
              </a:buClr>
              <a:buSzPts val="1400"/>
              <a:buFont typeface="Poppins"/>
              <a:buChar char="■"/>
              <a:defRPr>
                <a:solidFill>
                  <a:srgbClr val="00184F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184F"/>
              </a:buClr>
              <a:buSzPts val="1400"/>
              <a:buFont typeface="Poppins"/>
              <a:buChar char="●"/>
              <a:defRPr>
                <a:solidFill>
                  <a:srgbClr val="00184F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184F"/>
              </a:buClr>
              <a:buSzPts val="1400"/>
              <a:buFont typeface="Poppins"/>
              <a:buChar char="○"/>
              <a:defRPr>
                <a:solidFill>
                  <a:srgbClr val="00184F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184F"/>
              </a:buClr>
              <a:buSzPts val="1400"/>
              <a:buFont typeface="Poppins"/>
              <a:buChar char="■"/>
              <a:defRPr>
                <a:solidFill>
                  <a:srgbClr val="00184F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184F"/>
              </a:buClr>
              <a:buSzPts val="1400"/>
              <a:buFont typeface="Poppins"/>
              <a:buChar char="●"/>
              <a:defRPr>
                <a:solidFill>
                  <a:srgbClr val="00184F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184F"/>
              </a:buClr>
              <a:buSzPts val="1400"/>
              <a:buFont typeface="Poppins"/>
              <a:buChar char="○"/>
              <a:defRPr>
                <a:solidFill>
                  <a:srgbClr val="00184F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184F"/>
              </a:buClr>
              <a:buSzPts val="1400"/>
              <a:buFont typeface="Poppins"/>
              <a:buChar char="■"/>
              <a:defRPr>
                <a:solidFill>
                  <a:srgbClr val="00184F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333">
                <a:solidFill>
                  <a:schemeClr val="dk2"/>
                </a:solidFill>
              </a:defRPr>
            </a:lvl1pPr>
            <a:lvl2pPr lvl="1" algn="r">
              <a:buNone/>
              <a:defRPr sz="1333">
                <a:solidFill>
                  <a:schemeClr val="dk2"/>
                </a:solidFill>
              </a:defRPr>
            </a:lvl2pPr>
            <a:lvl3pPr lvl="2" algn="r">
              <a:buNone/>
              <a:defRPr sz="1333">
                <a:solidFill>
                  <a:schemeClr val="dk2"/>
                </a:solidFill>
              </a:defRPr>
            </a:lvl3pPr>
            <a:lvl4pPr lvl="3" algn="r">
              <a:buNone/>
              <a:defRPr sz="1333">
                <a:solidFill>
                  <a:schemeClr val="dk2"/>
                </a:solidFill>
              </a:defRPr>
            </a:lvl4pPr>
            <a:lvl5pPr lvl="4" algn="r">
              <a:buNone/>
              <a:defRPr sz="1333">
                <a:solidFill>
                  <a:schemeClr val="dk2"/>
                </a:solidFill>
              </a:defRPr>
            </a:lvl5pPr>
            <a:lvl6pPr lvl="5" algn="r">
              <a:buNone/>
              <a:defRPr sz="1333">
                <a:solidFill>
                  <a:schemeClr val="dk2"/>
                </a:solidFill>
              </a:defRPr>
            </a:lvl6pPr>
            <a:lvl7pPr lvl="6" algn="r">
              <a:buNone/>
              <a:defRPr sz="1333">
                <a:solidFill>
                  <a:schemeClr val="dk2"/>
                </a:solidFill>
              </a:defRPr>
            </a:lvl7pPr>
            <a:lvl8pPr lvl="7" algn="r">
              <a:buNone/>
              <a:defRPr sz="1333">
                <a:solidFill>
                  <a:schemeClr val="dk2"/>
                </a:solidFill>
              </a:defRPr>
            </a:lvl8pPr>
            <a:lvl9pPr lvl="8" algn="r">
              <a:buNone/>
              <a:defRPr sz="1333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70029713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10F35"/>
              </a:buClr>
              <a:buSzPts val="2400"/>
              <a:buFont typeface="Poppins"/>
              <a:buNone/>
              <a:defRPr sz="2400" b="1">
                <a:solidFill>
                  <a:srgbClr val="010F35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184F"/>
              </a:buClr>
              <a:buSzPts val="1800"/>
              <a:buFont typeface="Poppins"/>
              <a:buChar char="●"/>
              <a:defRPr sz="1800">
                <a:solidFill>
                  <a:srgbClr val="00184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184F"/>
              </a:buClr>
              <a:buSzPts val="1400"/>
              <a:buFont typeface="Poppins"/>
              <a:buChar char="○"/>
              <a:defRPr>
                <a:solidFill>
                  <a:srgbClr val="00184F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184F"/>
              </a:buClr>
              <a:buSzPts val="1400"/>
              <a:buFont typeface="Poppins"/>
              <a:buChar char="■"/>
              <a:defRPr>
                <a:solidFill>
                  <a:srgbClr val="00184F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184F"/>
              </a:buClr>
              <a:buSzPts val="1400"/>
              <a:buFont typeface="Poppins"/>
              <a:buChar char="●"/>
              <a:defRPr>
                <a:solidFill>
                  <a:srgbClr val="00184F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184F"/>
              </a:buClr>
              <a:buSzPts val="1400"/>
              <a:buFont typeface="Poppins"/>
              <a:buChar char="○"/>
              <a:defRPr>
                <a:solidFill>
                  <a:srgbClr val="00184F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184F"/>
              </a:buClr>
              <a:buSzPts val="1400"/>
              <a:buFont typeface="Poppins"/>
              <a:buChar char="■"/>
              <a:defRPr>
                <a:solidFill>
                  <a:srgbClr val="00184F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184F"/>
              </a:buClr>
              <a:buSzPts val="1400"/>
              <a:buFont typeface="Poppins"/>
              <a:buChar char="●"/>
              <a:defRPr>
                <a:solidFill>
                  <a:srgbClr val="00184F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184F"/>
              </a:buClr>
              <a:buSzPts val="1400"/>
              <a:buFont typeface="Poppins"/>
              <a:buChar char="○"/>
              <a:defRPr>
                <a:solidFill>
                  <a:srgbClr val="00184F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184F"/>
              </a:buClr>
              <a:buSzPts val="1400"/>
              <a:buFont typeface="Poppins"/>
              <a:buChar char="■"/>
              <a:defRPr>
                <a:solidFill>
                  <a:srgbClr val="00184F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333">
                <a:solidFill>
                  <a:schemeClr val="dk2"/>
                </a:solidFill>
              </a:defRPr>
            </a:lvl1pPr>
            <a:lvl2pPr lvl="1" algn="r">
              <a:buNone/>
              <a:defRPr sz="1333">
                <a:solidFill>
                  <a:schemeClr val="dk2"/>
                </a:solidFill>
              </a:defRPr>
            </a:lvl2pPr>
            <a:lvl3pPr lvl="2" algn="r">
              <a:buNone/>
              <a:defRPr sz="1333">
                <a:solidFill>
                  <a:schemeClr val="dk2"/>
                </a:solidFill>
              </a:defRPr>
            </a:lvl3pPr>
            <a:lvl4pPr lvl="3" algn="r">
              <a:buNone/>
              <a:defRPr sz="1333">
                <a:solidFill>
                  <a:schemeClr val="dk2"/>
                </a:solidFill>
              </a:defRPr>
            </a:lvl4pPr>
            <a:lvl5pPr lvl="4" algn="r">
              <a:buNone/>
              <a:defRPr sz="1333">
                <a:solidFill>
                  <a:schemeClr val="dk2"/>
                </a:solidFill>
              </a:defRPr>
            </a:lvl5pPr>
            <a:lvl6pPr lvl="5" algn="r">
              <a:buNone/>
              <a:defRPr sz="1333">
                <a:solidFill>
                  <a:schemeClr val="dk2"/>
                </a:solidFill>
              </a:defRPr>
            </a:lvl6pPr>
            <a:lvl7pPr lvl="6" algn="r">
              <a:buNone/>
              <a:defRPr sz="1333">
                <a:solidFill>
                  <a:schemeClr val="dk2"/>
                </a:solidFill>
              </a:defRPr>
            </a:lvl7pPr>
            <a:lvl8pPr lvl="7" algn="r">
              <a:buNone/>
              <a:defRPr sz="1333">
                <a:solidFill>
                  <a:schemeClr val="dk2"/>
                </a:solidFill>
              </a:defRPr>
            </a:lvl8pPr>
            <a:lvl9pPr lvl="8" algn="r">
              <a:buNone/>
              <a:defRPr sz="1333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15998807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0.png"/><Relationship Id="rId5" Type="http://schemas.openxmlformats.org/officeDocument/2006/relationships/image" Target="../media/image1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webp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5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0.png"/><Relationship Id="rId5" Type="http://schemas.openxmlformats.org/officeDocument/2006/relationships/image" Target="../media/image10.png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2.png"/><Relationship Id="rId5" Type="http://schemas.openxmlformats.org/officeDocument/2006/relationships/image" Target="../media/image10.png"/><Relationship Id="rId4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webp"/><Relationship Id="rId2" Type="http://schemas.openxmlformats.org/officeDocument/2006/relationships/image" Target="../media/image33.webp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microsoft.com/office/2007/relationships/hdphoto" Target="../media/hdphoto1.wdp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6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Relationship Id="rId6" Type="http://schemas.microsoft.com/office/2007/relationships/hdphoto" Target="../media/hdphoto3.wdp"/><Relationship Id="rId5" Type="http://schemas.openxmlformats.org/officeDocument/2006/relationships/image" Target="../media/image47.png"/><Relationship Id="rId4" Type="http://schemas.microsoft.com/office/2007/relationships/hdphoto" Target="../media/hdphoto2.wdp"/><Relationship Id="rId9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microsoft.com/office/2007/relationships/hdphoto" Target="../media/hdphoto4.wdp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ooglecloudcheatsheet.withgoogle.com/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webp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cloud.google.com/free/docs/free-cloud-features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1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webp"/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>
            <a:spLocks noGrp="1"/>
          </p:cNvSpPr>
          <p:nvPr>
            <p:ph type="ctrTitle"/>
          </p:nvPr>
        </p:nvSpPr>
        <p:spPr>
          <a:xfrm>
            <a:off x="415677" y="632700"/>
            <a:ext cx="11360800" cy="27368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/>
          <a:p>
            <a:r>
              <a:rPr lang="en" dirty="0"/>
              <a:t>Cloud Workshop</a:t>
            </a:r>
            <a:endParaRPr dirty="0"/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1"/>
          </p:nvPr>
        </p:nvSpPr>
        <p:spPr>
          <a:xfrm>
            <a:off x="1257067" y="3473766"/>
            <a:ext cx="9678000" cy="1389895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indent="0"/>
            <a:r>
              <a:rPr lang="en" dirty="0"/>
              <a:t>Cloud Technology Essentials</a:t>
            </a:r>
            <a:endParaRPr dirty="0"/>
          </a:p>
        </p:txBody>
      </p:sp>
      <p:pic>
        <p:nvPicPr>
          <p:cNvPr id="61" name="Google Shape;61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29671" y="5676917"/>
            <a:ext cx="3132659" cy="85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E8E225F-628A-A1CC-1EF9-3DC47B0C17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3179" y="0"/>
            <a:ext cx="7194633" cy="6766560"/>
          </a:xfrm>
          <a:prstGeom prst="rect">
            <a:avLst/>
          </a:prstGeom>
        </p:spPr>
      </p:pic>
      <p:pic>
        <p:nvPicPr>
          <p:cNvPr id="4" name="Google Shape;186;p24">
            <a:extLst>
              <a:ext uri="{FF2B5EF4-FFF2-40B4-BE49-F238E27FC236}">
                <a16:creationId xmlns:a16="http://schemas.microsoft.com/office/drawing/2014/main" id="{49397AE3-BD39-8927-0C04-1DF581B4CCE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6550" y="548150"/>
            <a:ext cx="4047200" cy="58237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87;p24">
            <a:extLst>
              <a:ext uri="{FF2B5EF4-FFF2-40B4-BE49-F238E27FC236}">
                <a16:creationId xmlns:a16="http://schemas.microsoft.com/office/drawing/2014/main" id="{FA76E610-37E9-E731-313C-8575EC840C2B}"/>
              </a:ext>
            </a:extLst>
          </p:cNvPr>
          <p:cNvSpPr txBox="1">
            <a:spLocks/>
          </p:cNvSpPr>
          <p:nvPr/>
        </p:nvSpPr>
        <p:spPr>
          <a:xfrm>
            <a:off x="183000" y="584700"/>
            <a:ext cx="3608100" cy="4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8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0F35"/>
              </a:buClr>
              <a:buSzPts val="2400"/>
              <a:buFont typeface="Poppins"/>
              <a:buNone/>
              <a:defRPr sz="2400" b="1" i="0" u="none" strike="noStrike" cap="none">
                <a:solidFill>
                  <a:srgbClr val="010F35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US" kern="0" dirty="0"/>
              <a:t>Network Architecture</a:t>
            </a:r>
          </a:p>
        </p:txBody>
      </p:sp>
      <p:sp>
        <p:nvSpPr>
          <p:cNvPr id="2" name="Google Shape;258;p26">
            <a:extLst>
              <a:ext uri="{FF2B5EF4-FFF2-40B4-BE49-F238E27FC236}">
                <a16:creationId xmlns:a16="http://schemas.microsoft.com/office/drawing/2014/main" id="{1F319D36-6BAC-A248-159C-957B278BBFAA}"/>
              </a:ext>
            </a:extLst>
          </p:cNvPr>
          <p:cNvSpPr txBox="1"/>
          <p:nvPr/>
        </p:nvSpPr>
        <p:spPr>
          <a:xfrm>
            <a:off x="8469875" y="4861092"/>
            <a:ext cx="2535600" cy="10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600" b="1" dirty="0">
                <a:solidFill>
                  <a:srgbClr val="980000"/>
                </a:solidFill>
                <a:latin typeface="Poppins"/>
                <a:ea typeface="Poppins"/>
                <a:cs typeface="Poppins"/>
                <a:sym typeface="Poppins"/>
              </a:rPr>
              <a:t>End-system interaction</a:t>
            </a:r>
            <a:endParaRPr lang="en-US" sz="1600" dirty="0">
              <a:solidFill>
                <a:srgbClr val="2B2B2B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38095932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1E9BD76-99E5-B08A-A182-A8461FE59B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8163" y="76200"/>
            <a:ext cx="6115440" cy="6705600"/>
          </a:xfrm>
          <a:prstGeom prst="rect">
            <a:avLst/>
          </a:prstGeom>
        </p:spPr>
      </p:pic>
      <p:sp>
        <p:nvSpPr>
          <p:cNvPr id="2" name="Google Shape;258;p26">
            <a:extLst>
              <a:ext uri="{FF2B5EF4-FFF2-40B4-BE49-F238E27FC236}">
                <a16:creationId xmlns:a16="http://schemas.microsoft.com/office/drawing/2014/main" id="{2E36136C-F81B-1C3F-846D-58D1D9A0AEE8}"/>
              </a:ext>
            </a:extLst>
          </p:cNvPr>
          <p:cNvSpPr txBox="1"/>
          <p:nvPr/>
        </p:nvSpPr>
        <p:spPr>
          <a:xfrm>
            <a:off x="8469875" y="4861092"/>
            <a:ext cx="2535600" cy="10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600" b="1" dirty="0">
                <a:solidFill>
                  <a:srgbClr val="980000"/>
                </a:solidFill>
                <a:latin typeface="Poppins"/>
                <a:ea typeface="Poppins"/>
                <a:cs typeface="Poppins"/>
                <a:sym typeface="Poppins"/>
              </a:rPr>
              <a:t>Network core</a:t>
            </a:r>
            <a:endParaRPr sz="1600" dirty="0">
              <a:solidFill>
                <a:srgbClr val="2B2B2B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17501780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0376B9E-B376-DADC-BF95-AD1334573D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421" y="0"/>
            <a:ext cx="110231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3483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8734" y="730867"/>
            <a:ext cx="5396267" cy="776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4"/>
          <p:cNvSpPr txBox="1">
            <a:spLocks noGrp="1"/>
          </p:cNvSpPr>
          <p:nvPr>
            <p:ph type="title" idx="4294967295"/>
          </p:nvPr>
        </p:nvSpPr>
        <p:spPr>
          <a:xfrm>
            <a:off x="244000" y="779600"/>
            <a:ext cx="4810800" cy="577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r>
              <a:rPr lang="en" dirty="0"/>
              <a:t>Request - Response</a:t>
            </a:r>
            <a:endParaRPr dirty="0"/>
          </a:p>
        </p:txBody>
      </p:sp>
      <p:pic>
        <p:nvPicPr>
          <p:cNvPr id="200" name="Google Shape;200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59959" y="395864"/>
            <a:ext cx="2516371" cy="10502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6010149"/>
            <a:ext cx="852800" cy="8478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C14841E-4B16-5FF2-277C-3AE91CAA58A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7413" r="8709"/>
          <a:stretch/>
        </p:blipFill>
        <p:spPr>
          <a:xfrm>
            <a:off x="1713846" y="1667734"/>
            <a:ext cx="5396268" cy="4072320"/>
          </a:xfrm>
          <a:prstGeom prst="rect">
            <a:avLst/>
          </a:prstGeom>
        </p:spPr>
      </p:pic>
      <p:sp>
        <p:nvSpPr>
          <p:cNvPr id="8" name="Google Shape;258;p26">
            <a:extLst>
              <a:ext uri="{FF2B5EF4-FFF2-40B4-BE49-F238E27FC236}">
                <a16:creationId xmlns:a16="http://schemas.microsoft.com/office/drawing/2014/main" id="{96A2926C-F297-1C1C-DC85-76B0357E7E4E}"/>
              </a:ext>
            </a:extLst>
          </p:cNvPr>
          <p:cNvSpPr txBox="1"/>
          <p:nvPr/>
        </p:nvSpPr>
        <p:spPr>
          <a:xfrm>
            <a:off x="8469875" y="4861092"/>
            <a:ext cx="2535600" cy="10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600" b="1" dirty="0">
                <a:solidFill>
                  <a:srgbClr val="980000"/>
                </a:solidFill>
                <a:latin typeface="Poppins"/>
                <a:ea typeface="Poppins"/>
                <a:cs typeface="Poppins"/>
                <a:sym typeface="Poppins"/>
              </a:rPr>
              <a:t>HTTP Methods: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lang="en-US" sz="1600" b="1" dirty="0">
              <a:solidFill>
                <a:srgbClr val="98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600" b="1" dirty="0">
                <a:solidFill>
                  <a:srgbClr val="980000"/>
                </a:solidFill>
                <a:latin typeface="Poppins"/>
                <a:ea typeface="Poppins"/>
                <a:cs typeface="Poppins"/>
                <a:sym typeface="Poppins"/>
              </a:rPr>
              <a:t>GET, POST, PUT, DELETE</a:t>
            </a:r>
            <a:endParaRPr lang="en-US" sz="1600" dirty="0">
              <a:solidFill>
                <a:srgbClr val="2B2B2B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133C63D-FE4B-638B-B488-161148B0546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2655" y="1507091"/>
            <a:ext cx="4604300" cy="2182779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49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treamlining Backend-Frontend Integration: A Quick Guide” | by Adityagaba |  Medium">
            <a:extLst>
              <a:ext uri="{FF2B5EF4-FFF2-40B4-BE49-F238E27FC236}">
                <a16:creationId xmlns:a16="http://schemas.microsoft.com/office/drawing/2014/main" id="{8A5FB704-6A54-470E-BD61-DF3EA79A54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99163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F131EE2-D27C-777C-436B-E7D99535F6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705" y="1321240"/>
            <a:ext cx="6962588" cy="345283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E7BC9FB-89AD-5835-9845-1A2AEECB66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0573" y="4816705"/>
            <a:ext cx="5570853" cy="1794611"/>
          </a:xfrm>
          <a:prstGeom prst="rect">
            <a:avLst/>
          </a:prstGeom>
        </p:spPr>
      </p:pic>
      <p:pic>
        <p:nvPicPr>
          <p:cNvPr id="2" name="Google Shape;186;p24">
            <a:extLst>
              <a:ext uri="{FF2B5EF4-FFF2-40B4-BE49-F238E27FC236}">
                <a16:creationId xmlns:a16="http://schemas.microsoft.com/office/drawing/2014/main" id="{001036A2-3B09-2B64-6849-0170569056EB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48734" y="730867"/>
            <a:ext cx="5396267" cy="7765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187;p24">
            <a:extLst>
              <a:ext uri="{FF2B5EF4-FFF2-40B4-BE49-F238E27FC236}">
                <a16:creationId xmlns:a16="http://schemas.microsoft.com/office/drawing/2014/main" id="{A55D2DC6-9E3C-1348-F164-412D09D27CC8}"/>
              </a:ext>
            </a:extLst>
          </p:cNvPr>
          <p:cNvSpPr txBox="1">
            <a:spLocks/>
          </p:cNvSpPr>
          <p:nvPr/>
        </p:nvSpPr>
        <p:spPr>
          <a:xfrm>
            <a:off x="244000" y="779600"/>
            <a:ext cx="4810800" cy="5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 fontScale="900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0F35"/>
              </a:buClr>
              <a:buSzPts val="2400"/>
              <a:buFont typeface="Poppins"/>
              <a:buNone/>
              <a:defRPr sz="2400" b="1" i="0" u="none" strike="noStrike" cap="none">
                <a:solidFill>
                  <a:srgbClr val="010F35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US" kern="0" dirty="0"/>
              <a:t>Application Program Interface </a:t>
            </a:r>
          </a:p>
        </p:txBody>
      </p:sp>
    </p:spTree>
    <p:extLst>
      <p:ext uri="{BB962C8B-B14F-4D97-AF65-F5344CB8AC3E}">
        <p14:creationId xmlns:p14="http://schemas.microsoft.com/office/powerpoint/2010/main" val="32030345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8734" y="730867"/>
            <a:ext cx="5396267" cy="776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27"/>
          <p:cNvSpPr txBox="1">
            <a:spLocks noGrp="1"/>
          </p:cNvSpPr>
          <p:nvPr>
            <p:ph type="title" idx="4294967295"/>
          </p:nvPr>
        </p:nvSpPr>
        <p:spPr>
          <a:xfrm>
            <a:off x="244000" y="779600"/>
            <a:ext cx="4810800" cy="577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r>
              <a:rPr lang="en" dirty="0"/>
              <a:t>Flask</a:t>
            </a:r>
            <a:endParaRPr dirty="0"/>
          </a:p>
        </p:txBody>
      </p:sp>
      <p:pic>
        <p:nvPicPr>
          <p:cNvPr id="302" name="Google Shape;302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67901" y="1"/>
            <a:ext cx="2224100" cy="20265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4069" y="5644984"/>
            <a:ext cx="1397233" cy="10884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C8525BF-5B86-DB7F-2F61-19CC036C37D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5774" y="1711415"/>
            <a:ext cx="7671730" cy="4178837"/>
          </a:xfrm>
          <a:prstGeom prst="rect">
            <a:avLst/>
          </a:prstGeom>
        </p:spPr>
      </p:pic>
      <p:sp>
        <p:nvSpPr>
          <p:cNvPr id="9" name="Google Shape;289;p27">
            <a:extLst>
              <a:ext uri="{FF2B5EF4-FFF2-40B4-BE49-F238E27FC236}">
                <a16:creationId xmlns:a16="http://schemas.microsoft.com/office/drawing/2014/main" id="{84096FFD-6A56-34F4-1FAF-76A1D8FBBFB6}"/>
              </a:ext>
            </a:extLst>
          </p:cNvPr>
          <p:cNvSpPr txBox="1"/>
          <p:nvPr/>
        </p:nvSpPr>
        <p:spPr>
          <a:xfrm>
            <a:off x="0" y="6189200"/>
            <a:ext cx="12192000" cy="66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 b="1" dirty="0">
                <a:solidFill>
                  <a:srgbClr val="00184F"/>
                </a:solidFill>
                <a:latin typeface="Poppins"/>
                <a:ea typeface="Poppins"/>
                <a:cs typeface="Poppins"/>
                <a:sym typeface="Poppins"/>
              </a:rPr>
              <a:t>Flask - Python framework for web application</a:t>
            </a:r>
            <a:endParaRPr sz="1600" b="1" dirty="0">
              <a:solidFill>
                <a:srgbClr val="00184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1"/>
          <p:cNvSpPr txBox="1"/>
          <p:nvPr/>
        </p:nvSpPr>
        <p:spPr>
          <a:xfrm>
            <a:off x="101367" y="462367"/>
            <a:ext cx="743600" cy="3939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3999" b="1">
                <a:solidFill>
                  <a:srgbClr val="00BFBF"/>
                </a:solidFill>
                <a:latin typeface="Poppins"/>
                <a:ea typeface="Poppins"/>
                <a:cs typeface="Poppins"/>
                <a:sym typeface="Poppins"/>
              </a:rPr>
              <a:t>“</a:t>
            </a:r>
            <a:endParaRPr sz="23999" b="1">
              <a:solidFill>
                <a:srgbClr val="00BFB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5" name="Google Shape;145;p21"/>
          <p:cNvSpPr txBox="1"/>
          <p:nvPr/>
        </p:nvSpPr>
        <p:spPr>
          <a:xfrm>
            <a:off x="1290000" y="563967"/>
            <a:ext cx="9587600" cy="54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3200" dirty="0">
                <a:solidFill>
                  <a:srgbClr val="9A1F31"/>
                </a:solidFill>
                <a:latin typeface="Poppins"/>
                <a:ea typeface="Poppins"/>
                <a:cs typeface="Poppins"/>
                <a:sym typeface="Poppins"/>
              </a:rPr>
              <a:t>If you </a:t>
            </a:r>
            <a:r>
              <a:rPr lang="en-US" sz="3200" dirty="0">
                <a:solidFill>
                  <a:srgbClr val="9A1F31"/>
                </a:solidFill>
                <a:latin typeface="Poppins"/>
                <a:ea typeface="Poppins"/>
                <a:cs typeface="Poppins"/>
                <a:sym typeface="Poppins"/>
              </a:rPr>
              <a:t>are a </a:t>
            </a:r>
            <a:r>
              <a:rPr lang="en" sz="3200" b="1" dirty="0">
                <a:solidFill>
                  <a:srgbClr val="FF8300"/>
                </a:solidFill>
                <a:latin typeface="Poppins"/>
                <a:ea typeface="Poppins"/>
                <a:cs typeface="Poppins"/>
                <a:sym typeface="Poppins"/>
              </a:rPr>
              <a:t>data scientist</a:t>
            </a:r>
            <a:r>
              <a:rPr lang="en" sz="3200" dirty="0">
                <a:solidFill>
                  <a:srgbClr val="9A1F3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3200" dirty="0">
                <a:solidFill>
                  <a:srgbClr val="9A1F31"/>
                </a:solidFill>
                <a:latin typeface="Poppins"/>
                <a:ea typeface="Poppins"/>
                <a:cs typeface="Poppins"/>
                <a:sym typeface="Poppins"/>
              </a:rPr>
              <a:t>do you need to know about</a:t>
            </a:r>
            <a:r>
              <a:rPr lang="en" sz="3200" dirty="0">
                <a:solidFill>
                  <a:srgbClr val="9A1F3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" sz="3200" b="1" dirty="0">
                <a:solidFill>
                  <a:srgbClr val="FF8300"/>
                </a:solidFill>
                <a:latin typeface="Poppins"/>
                <a:ea typeface="Poppins"/>
                <a:cs typeface="Poppins"/>
                <a:sym typeface="Poppins"/>
              </a:rPr>
              <a:t>networking?</a:t>
            </a:r>
            <a:endParaRPr sz="3200" b="1" dirty="0">
              <a:solidFill>
                <a:srgbClr val="FF83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46" name="Google Shape;146;p21"/>
          <p:cNvPicPr preferRelativeResize="0"/>
          <p:nvPr/>
        </p:nvPicPr>
        <p:blipFill rotWithShape="1">
          <a:blip r:embed="rId3">
            <a:alphaModFix/>
          </a:blip>
          <a:srcRect r="30896"/>
          <a:stretch/>
        </p:blipFill>
        <p:spPr>
          <a:xfrm>
            <a:off x="9066897" y="6096833"/>
            <a:ext cx="4198400" cy="4984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1"/>
          <p:cNvSpPr txBox="1"/>
          <p:nvPr/>
        </p:nvSpPr>
        <p:spPr>
          <a:xfrm>
            <a:off x="9480436" y="6069039"/>
            <a:ext cx="3253200" cy="55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000" b="1" dirty="0">
                <a:solidFill>
                  <a:srgbClr val="FF8300"/>
                </a:solidFill>
                <a:latin typeface="Poppins"/>
                <a:ea typeface="Poppins"/>
                <a:cs typeface="Poppins"/>
                <a:sym typeface="Poppins"/>
              </a:rPr>
              <a:t>Discussion</a:t>
            </a:r>
            <a:endParaRPr sz="2000" b="1" dirty="0">
              <a:solidFill>
                <a:srgbClr val="FF83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C218EE6-40D3-C39A-EE8D-EB8B4507C41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35" r="31678"/>
          <a:stretch/>
        </p:blipFill>
        <p:spPr>
          <a:xfrm>
            <a:off x="4458998" y="-58733"/>
            <a:ext cx="7783801" cy="7029365"/>
          </a:xfrm>
          <a:prstGeom prst="rect">
            <a:avLst/>
          </a:prstGeom>
        </p:spPr>
      </p:pic>
      <p:pic>
        <p:nvPicPr>
          <p:cNvPr id="103" name="Google Shape;103;p16"/>
          <p:cNvPicPr preferRelativeResize="0"/>
          <p:nvPr/>
        </p:nvPicPr>
        <p:blipFill rotWithShape="1">
          <a:blip r:embed="rId4">
            <a:alphaModFix/>
          </a:blip>
          <a:srcRect t="19" b="9"/>
          <a:stretch/>
        </p:blipFill>
        <p:spPr>
          <a:xfrm>
            <a:off x="-49334" y="-58733"/>
            <a:ext cx="9205003" cy="7029365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6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/>
          <a:p>
            <a:r>
              <a:rPr lang="en" dirty="0">
                <a:solidFill>
                  <a:srgbClr val="00184F"/>
                </a:solidFill>
              </a:rPr>
              <a:t>Cloud</a:t>
            </a:r>
            <a:endParaRPr dirty="0">
              <a:solidFill>
                <a:srgbClr val="00184F"/>
              </a:solidFill>
            </a:endParaRPr>
          </a:p>
        </p:txBody>
      </p:sp>
      <p:sp>
        <p:nvSpPr>
          <p:cNvPr id="105" name="Google Shape;105;p16"/>
          <p:cNvSpPr txBox="1">
            <a:spLocks noGrp="1"/>
          </p:cNvSpPr>
          <p:nvPr>
            <p:ph type="subTitle" idx="1"/>
          </p:nvPr>
        </p:nvSpPr>
        <p:spPr>
          <a:xfrm>
            <a:off x="354000" y="3566900"/>
            <a:ext cx="5393600" cy="647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lnSpcReduction="10000"/>
          </a:bodyPr>
          <a:lstStyle/>
          <a:p>
            <a:pPr marL="0" indent="0"/>
            <a:r>
              <a:rPr lang="en" dirty="0"/>
              <a:t>Cloud Technology</a:t>
            </a:r>
            <a:endParaRPr dirty="0"/>
          </a:p>
        </p:txBody>
      </p:sp>
      <p:sp>
        <p:nvSpPr>
          <p:cNvPr id="106" name="Google Shape;106;p16"/>
          <p:cNvSpPr txBox="1">
            <a:spLocks noGrp="1"/>
          </p:cNvSpPr>
          <p:nvPr>
            <p:ph type="body" idx="4294967295"/>
          </p:nvPr>
        </p:nvSpPr>
        <p:spPr>
          <a:xfrm>
            <a:off x="354000" y="4299900"/>
            <a:ext cx="6588400" cy="2497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indent="0">
              <a:buNone/>
            </a:pPr>
            <a:r>
              <a:rPr lang="en" sz="2000" dirty="0"/>
              <a:t>Cloud </a:t>
            </a:r>
            <a:r>
              <a:rPr lang="en" sz="2000" b="1" dirty="0">
                <a:solidFill>
                  <a:srgbClr val="FF8300"/>
                </a:solidFill>
              </a:rPr>
              <a:t>Infrastructure, Platform, and Software as a Service</a:t>
            </a:r>
            <a:endParaRPr sz="2000" dirty="0"/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endParaRPr sz="200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13467" y="0"/>
            <a:ext cx="1978533" cy="180280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0"/>
          <p:cNvSpPr txBox="1">
            <a:spLocks noGrp="1"/>
          </p:cNvSpPr>
          <p:nvPr>
            <p:ph type="title"/>
          </p:nvPr>
        </p:nvSpPr>
        <p:spPr>
          <a:xfrm>
            <a:off x="1198400" y="1039200"/>
            <a:ext cx="56120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buSzPts val="990"/>
            </a:pPr>
            <a:r>
              <a:rPr lang="en" sz="3547" dirty="0">
                <a:solidFill>
                  <a:srgbClr val="00C4C4"/>
                </a:solidFill>
              </a:rPr>
              <a:t>Cloud Objectives</a:t>
            </a:r>
            <a:endParaRPr sz="3547" dirty="0">
              <a:solidFill>
                <a:srgbClr val="00C4C4"/>
              </a:solidFill>
            </a:endParaRPr>
          </a:p>
        </p:txBody>
      </p:sp>
      <p:sp>
        <p:nvSpPr>
          <p:cNvPr id="139" name="Google Shape;139;p20"/>
          <p:cNvSpPr/>
          <p:nvPr/>
        </p:nvSpPr>
        <p:spPr>
          <a:xfrm>
            <a:off x="-59433" y="1687767"/>
            <a:ext cx="6679600" cy="35600"/>
          </a:xfrm>
          <a:prstGeom prst="rect">
            <a:avLst/>
          </a:prstGeom>
          <a:solidFill>
            <a:srgbClr val="FF83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" name="Google Shape;126;p19">
            <a:extLst>
              <a:ext uri="{FF2B5EF4-FFF2-40B4-BE49-F238E27FC236}">
                <a16:creationId xmlns:a16="http://schemas.microsoft.com/office/drawing/2014/main" id="{9D8294CC-ED4F-EE2A-570B-679ABE66C072}"/>
              </a:ext>
            </a:extLst>
          </p:cNvPr>
          <p:cNvSpPr txBox="1">
            <a:spLocks/>
          </p:cNvSpPr>
          <p:nvPr/>
        </p:nvSpPr>
        <p:spPr>
          <a:xfrm>
            <a:off x="1198384" y="2131100"/>
            <a:ext cx="4813796" cy="4229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414856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Poppins"/>
              <a:buChar char="●"/>
              <a:defRPr sz="1467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1219170" marR="0" lvl="1" indent="-39792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Poppins"/>
              <a:buChar char="○"/>
              <a:defRPr sz="1467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828754" marR="0" lvl="2" indent="-39792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Poppins"/>
              <a:buChar char="■"/>
              <a:defRPr sz="1467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2438339" marR="0" lvl="3" indent="-39792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Poppins"/>
              <a:buChar char="●"/>
              <a:defRPr sz="1467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3047924" marR="0" lvl="4" indent="-39792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Poppins"/>
              <a:buChar char="○"/>
              <a:defRPr sz="1467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3657509" marR="0" lvl="5" indent="-39792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Poppins"/>
              <a:buChar char="■"/>
              <a:defRPr sz="1467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4267093" marR="0" lvl="6" indent="-39792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Poppins"/>
              <a:buChar char="●"/>
              <a:defRPr sz="1467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4876678" marR="0" lvl="7" indent="-39792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Poppins"/>
              <a:buChar char="○"/>
              <a:defRPr sz="1467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5486263" marR="0" lvl="8" indent="-39792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Poppins"/>
              <a:buChar char="■"/>
              <a:defRPr sz="1467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194729" indent="0">
              <a:buFont typeface="Poppins"/>
              <a:buNone/>
            </a:pPr>
            <a:r>
              <a:rPr lang="en-US" sz="1900" kern="0" dirty="0"/>
              <a:t>🥚 </a:t>
            </a:r>
            <a:r>
              <a:rPr lang="en" sz="1900" b="1" kern="0" dirty="0">
                <a:solidFill>
                  <a:srgbClr val="FF8300"/>
                </a:solidFill>
              </a:rPr>
              <a:t>Basic</a:t>
            </a:r>
            <a:endParaRPr lang="en-US" sz="1900" kern="0" dirty="0">
              <a:solidFill>
                <a:schemeClr val="accent4"/>
              </a:solidFill>
            </a:endParaRPr>
          </a:p>
          <a:p>
            <a:pPr marL="194729" indent="0">
              <a:buFont typeface="Poppins"/>
              <a:buNone/>
            </a:pPr>
            <a:endParaRPr lang="en-US" sz="1900" kern="0" dirty="0"/>
          </a:p>
          <a:p>
            <a:pPr marL="194729" indent="0">
              <a:buFont typeface="Poppins"/>
              <a:buNone/>
            </a:pPr>
            <a:r>
              <a:rPr lang="en-US" sz="1900" kern="0" dirty="0"/>
              <a:t>🥚 What is Cloud?</a:t>
            </a:r>
          </a:p>
          <a:p>
            <a:pPr marL="194729" indent="0">
              <a:buNone/>
            </a:pPr>
            <a:r>
              <a:rPr lang="en-US" sz="1900" kern="0" dirty="0"/>
              <a:t>🥚 How do we use Cloud?</a:t>
            </a:r>
          </a:p>
          <a:p>
            <a:pPr marL="194729" indent="0">
              <a:buFont typeface="Poppins"/>
              <a:buNone/>
            </a:pPr>
            <a:r>
              <a:rPr lang="en-US" sz="1900" kern="0" dirty="0"/>
              <a:t>🥚 Do we need Cloud?</a:t>
            </a:r>
          </a:p>
        </p:txBody>
      </p:sp>
      <p:sp>
        <p:nvSpPr>
          <p:cNvPr id="3" name="Google Shape;127;p19">
            <a:extLst>
              <a:ext uri="{FF2B5EF4-FFF2-40B4-BE49-F238E27FC236}">
                <a16:creationId xmlns:a16="http://schemas.microsoft.com/office/drawing/2014/main" id="{9D4929CF-DC38-4549-1C63-4B1BEE86FD23}"/>
              </a:ext>
            </a:extLst>
          </p:cNvPr>
          <p:cNvSpPr txBox="1">
            <a:spLocks/>
          </p:cNvSpPr>
          <p:nvPr/>
        </p:nvSpPr>
        <p:spPr>
          <a:xfrm>
            <a:off x="6182784" y="2131100"/>
            <a:ext cx="4813796" cy="4229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414856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Poppins"/>
              <a:buChar char="●"/>
              <a:defRPr sz="1467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1219170" marR="0" lvl="1" indent="-39792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Poppins"/>
              <a:buChar char="○"/>
              <a:defRPr sz="1467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828754" marR="0" lvl="2" indent="-39792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Poppins"/>
              <a:buChar char="■"/>
              <a:defRPr sz="1467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2438339" marR="0" lvl="3" indent="-39792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Poppins"/>
              <a:buChar char="●"/>
              <a:defRPr sz="1467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3047924" marR="0" lvl="4" indent="-39792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Poppins"/>
              <a:buChar char="○"/>
              <a:defRPr sz="1467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3657509" marR="0" lvl="5" indent="-39792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Poppins"/>
              <a:buChar char="■"/>
              <a:defRPr sz="1467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4267093" marR="0" lvl="6" indent="-39792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Poppins"/>
              <a:buChar char="●"/>
              <a:defRPr sz="1467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4876678" marR="0" lvl="7" indent="-39792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Poppins"/>
              <a:buChar char="○"/>
              <a:defRPr sz="1467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5486263" marR="0" lvl="8" indent="-39792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Poppins"/>
              <a:buChar char="■"/>
              <a:defRPr sz="1467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>
              <a:buFont typeface="Poppins"/>
              <a:buNone/>
            </a:pPr>
            <a:r>
              <a:rPr lang="en-US" sz="1900" kern="0" dirty="0"/>
              <a:t>✔️ </a:t>
            </a:r>
            <a:r>
              <a:rPr lang="en-US" sz="1900" b="1" kern="0" dirty="0">
                <a:solidFill>
                  <a:srgbClr val="FF8300"/>
                </a:solidFill>
              </a:rPr>
              <a:t>Advanced</a:t>
            </a:r>
          </a:p>
          <a:p>
            <a:pPr marL="0" indent="0">
              <a:buFont typeface="Poppins"/>
              <a:buNone/>
            </a:pPr>
            <a:endParaRPr lang="en-US" sz="1900" kern="0" dirty="0"/>
          </a:p>
          <a:p>
            <a:pPr marL="0" indent="0">
              <a:buFont typeface="Poppins"/>
              <a:buNone/>
            </a:pPr>
            <a:r>
              <a:rPr lang="en-US" sz="1900" kern="0" dirty="0"/>
              <a:t>✔️ IaaS, PaaS, SaaS</a:t>
            </a:r>
            <a:br>
              <a:rPr lang="en-US" sz="1900" kern="0" dirty="0"/>
            </a:br>
            <a:r>
              <a:rPr lang="en-US" sz="1900" kern="0" dirty="0"/>
              <a:t>✔️ Different ways of Deployment </a:t>
            </a:r>
          </a:p>
          <a:p>
            <a:pPr marL="0" indent="0">
              <a:buFont typeface="Poppins"/>
              <a:buNone/>
            </a:pPr>
            <a:r>
              <a:rPr lang="en-US" sz="1900" kern="0" dirty="0"/>
              <a:t>✔️ Pros and Cons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/>
          <p:nvPr/>
        </p:nvSpPr>
        <p:spPr>
          <a:xfrm>
            <a:off x="5108400" y="2140267"/>
            <a:ext cx="610000" cy="610000"/>
          </a:xfrm>
          <a:prstGeom prst="ellipse">
            <a:avLst/>
          </a:prstGeom>
          <a:solidFill>
            <a:srgbClr val="A41F3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7" name="Google Shape;67;p14"/>
          <p:cNvSpPr txBox="1"/>
          <p:nvPr/>
        </p:nvSpPr>
        <p:spPr>
          <a:xfrm>
            <a:off x="1444733" y="2035867"/>
            <a:ext cx="3529200" cy="6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r">
              <a:lnSpc>
                <a:spcPct val="115000"/>
              </a:lnSpc>
              <a:spcAft>
                <a:spcPts val="1600"/>
              </a:spcAft>
              <a:buSzPts val="523"/>
            </a:pPr>
            <a:r>
              <a:rPr lang="en" sz="3123" b="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Networking</a:t>
            </a:r>
            <a:endParaRPr sz="3123" b="1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8" name="Google Shape;68;p14"/>
          <p:cNvSpPr txBox="1"/>
          <p:nvPr/>
        </p:nvSpPr>
        <p:spPr>
          <a:xfrm>
            <a:off x="5163600" y="2140267"/>
            <a:ext cx="499600" cy="6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 fontScale="85000" lnSpcReduction="20000"/>
          </a:bodyPr>
          <a:lstStyle/>
          <a:p>
            <a:pPr algn="ctr"/>
            <a:r>
              <a:rPr lang="en" sz="4267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1</a:t>
            </a:r>
            <a:endParaRPr sz="4267" b="1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9" name="Google Shape;69;p14"/>
          <p:cNvSpPr/>
          <p:nvPr/>
        </p:nvSpPr>
        <p:spPr>
          <a:xfrm>
            <a:off x="5096951" y="3737317"/>
            <a:ext cx="610000" cy="610000"/>
          </a:xfrm>
          <a:prstGeom prst="ellipse">
            <a:avLst/>
          </a:prstGeom>
          <a:solidFill>
            <a:srgbClr val="A41F3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70" name="Google Shape;70;p14"/>
          <p:cNvSpPr txBox="1"/>
          <p:nvPr/>
        </p:nvSpPr>
        <p:spPr>
          <a:xfrm>
            <a:off x="2164333" y="3666733"/>
            <a:ext cx="2809600" cy="7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r">
              <a:lnSpc>
                <a:spcPct val="115000"/>
              </a:lnSpc>
              <a:spcAft>
                <a:spcPts val="1600"/>
              </a:spcAft>
            </a:pPr>
            <a:r>
              <a:rPr lang="en" sz="3067" b="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Deployment</a:t>
            </a:r>
            <a:endParaRPr sz="3067" b="1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1" name="Google Shape;71;p14"/>
          <p:cNvSpPr txBox="1"/>
          <p:nvPr/>
        </p:nvSpPr>
        <p:spPr>
          <a:xfrm>
            <a:off x="5096951" y="3719300"/>
            <a:ext cx="610000" cy="6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 fontScale="85000" lnSpcReduction="20000"/>
          </a:bodyPr>
          <a:lstStyle/>
          <a:p>
            <a:pPr algn="ctr"/>
            <a:r>
              <a:rPr lang="en" sz="4267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3</a:t>
            </a:r>
            <a:endParaRPr sz="4267" b="1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2" name="Google Shape;72;p14"/>
          <p:cNvSpPr/>
          <p:nvPr/>
        </p:nvSpPr>
        <p:spPr>
          <a:xfrm>
            <a:off x="5119867" y="5423551"/>
            <a:ext cx="610000" cy="610000"/>
          </a:xfrm>
          <a:prstGeom prst="ellipse">
            <a:avLst/>
          </a:prstGeom>
          <a:solidFill>
            <a:srgbClr val="A41F3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73" name="Google Shape;73;p14"/>
          <p:cNvSpPr txBox="1"/>
          <p:nvPr/>
        </p:nvSpPr>
        <p:spPr>
          <a:xfrm>
            <a:off x="1444734" y="5381200"/>
            <a:ext cx="3529200" cy="7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r">
              <a:lnSpc>
                <a:spcPct val="115000"/>
              </a:lnSpc>
              <a:spcAft>
                <a:spcPts val="1600"/>
              </a:spcAft>
            </a:pPr>
            <a:r>
              <a:rPr lang="en" sz="3067" b="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More on Cloud</a:t>
            </a:r>
            <a:endParaRPr sz="3067" b="1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4" name="Google Shape;74;p14"/>
          <p:cNvSpPr txBox="1"/>
          <p:nvPr/>
        </p:nvSpPr>
        <p:spPr>
          <a:xfrm>
            <a:off x="5119867" y="5334384"/>
            <a:ext cx="610000" cy="7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36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5</a:t>
            </a:r>
            <a:endParaRPr sz="3600" b="1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5" name="Google Shape;75;p14"/>
          <p:cNvSpPr txBox="1">
            <a:spLocks noGrp="1"/>
          </p:cNvSpPr>
          <p:nvPr>
            <p:ph type="title"/>
          </p:nvPr>
        </p:nvSpPr>
        <p:spPr>
          <a:xfrm>
            <a:off x="2443655" y="701533"/>
            <a:ext cx="6775345" cy="1122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r>
              <a:rPr lang="en" dirty="0"/>
              <a:t>Outline</a:t>
            </a:r>
            <a:endParaRPr dirty="0"/>
          </a:p>
        </p:txBody>
      </p:sp>
      <p:sp>
        <p:nvSpPr>
          <p:cNvPr id="76" name="Google Shape;76;p14"/>
          <p:cNvSpPr/>
          <p:nvPr/>
        </p:nvSpPr>
        <p:spPr>
          <a:xfrm>
            <a:off x="6042367" y="2140267"/>
            <a:ext cx="610000" cy="610000"/>
          </a:xfrm>
          <a:prstGeom prst="ellipse">
            <a:avLst/>
          </a:prstGeom>
          <a:solidFill>
            <a:srgbClr val="A41F3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77" name="Google Shape;77;p14"/>
          <p:cNvSpPr txBox="1"/>
          <p:nvPr/>
        </p:nvSpPr>
        <p:spPr>
          <a:xfrm>
            <a:off x="6795167" y="2035867"/>
            <a:ext cx="3529200" cy="6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1600"/>
              </a:spcAft>
              <a:buSzPts val="523"/>
            </a:pPr>
            <a:r>
              <a:rPr lang="en" sz="3123" b="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Cloud</a:t>
            </a:r>
            <a:endParaRPr sz="3123" b="1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8" name="Google Shape;78;p14"/>
          <p:cNvSpPr txBox="1"/>
          <p:nvPr/>
        </p:nvSpPr>
        <p:spPr>
          <a:xfrm>
            <a:off x="6053833" y="2140267"/>
            <a:ext cx="610000" cy="6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 fontScale="85000" lnSpcReduction="20000"/>
          </a:bodyPr>
          <a:lstStyle/>
          <a:p>
            <a:pPr algn="ctr"/>
            <a:r>
              <a:rPr lang="en" sz="4267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2</a:t>
            </a:r>
            <a:endParaRPr sz="4267" b="1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9" name="Google Shape;79;p14"/>
          <p:cNvSpPr/>
          <p:nvPr/>
        </p:nvSpPr>
        <p:spPr>
          <a:xfrm>
            <a:off x="6030917" y="3737317"/>
            <a:ext cx="610000" cy="610000"/>
          </a:xfrm>
          <a:prstGeom prst="ellipse">
            <a:avLst/>
          </a:prstGeom>
          <a:solidFill>
            <a:srgbClr val="A41F3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80" name="Google Shape;80;p14"/>
          <p:cNvSpPr txBox="1"/>
          <p:nvPr/>
        </p:nvSpPr>
        <p:spPr>
          <a:xfrm>
            <a:off x="6795167" y="3682367"/>
            <a:ext cx="2809600" cy="7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1600"/>
              </a:spcAft>
            </a:pPr>
            <a:r>
              <a:rPr lang="en" sz="3067" b="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Breakout</a:t>
            </a:r>
            <a:endParaRPr sz="3067" b="1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1" name="Google Shape;81;p14"/>
          <p:cNvSpPr txBox="1"/>
          <p:nvPr/>
        </p:nvSpPr>
        <p:spPr>
          <a:xfrm>
            <a:off x="6030917" y="3737317"/>
            <a:ext cx="610000" cy="6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 fontScale="85000" lnSpcReduction="20000"/>
          </a:bodyPr>
          <a:lstStyle/>
          <a:p>
            <a:pPr algn="ctr"/>
            <a:r>
              <a:rPr lang="en" sz="4267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4</a:t>
            </a:r>
            <a:endParaRPr sz="4267" b="1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2" name="Google Shape;82;p14"/>
          <p:cNvSpPr/>
          <p:nvPr/>
        </p:nvSpPr>
        <p:spPr>
          <a:xfrm>
            <a:off x="6053833" y="5423551"/>
            <a:ext cx="610000" cy="610000"/>
          </a:xfrm>
          <a:prstGeom prst="ellipse">
            <a:avLst/>
          </a:prstGeom>
          <a:solidFill>
            <a:srgbClr val="A41F3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83" name="Google Shape;83;p14"/>
          <p:cNvSpPr txBox="1"/>
          <p:nvPr/>
        </p:nvSpPr>
        <p:spPr>
          <a:xfrm>
            <a:off x="6795167" y="5381200"/>
            <a:ext cx="2931200" cy="7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1600"/>
              </a:spcAft>
            </a:pPr>
            <a:r>
              <a:rPr lang="en" sz="3067" b="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Q &amp; A</a:t>
            </a:r>
            <a:endParaRPr sz="3067" b="1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4" name="Google Shape;84;p14"/>
          <p:cNvSpPr txBox="1"/>
          <p:nvPr/>
        </p:nvSpPr>
        <p:spPr>
          <a:xfrm>
            <a:off x="6053833" y="5334384"/>
            <a:ext cx="610000" cy="7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36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6</a:t>
            </a:r>
            <a:endParaRPr sz="3600" b="1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85" name="Google Shape;8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85799" y="4726334"/>
            <a:ext cx="1616433" cy="1812033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 flipH="1">
            <a:off x="9952034" y="-11"/>
            <a:ext cx="2239967" cy="21190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12AC9E7-C190-5460-1925-60499FEA64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0244" y="0"/>
            <a:ext cx="95915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6574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1"/>
          <p:cNvSpPr txBox="1"/>
          <p:nvPr/>
        </p:nvSpPr>
        <p:spPr>
          <a:xfrm>
            <a:off x="101367" y="462367"/>
            <a:ext cx="743600" cy="3939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3999" b="1" i="0" u="none" strike="noStrike" kern="1200" cap="none" spc="0" normalizeH="0" baseline="0" noProof="0">
                <a:ln>
                  <a:noFill/>
                </a:ln>
                <a:solidFill>
                  <a:srgbClr val="00BFBF"/>
                </a:solidFill>
                <a:effectLst/>
                <a:uLnTx/>
                <a:uFillTx/>
                <a:latin typeface="Poppins"/>
                <a:ea typeface="Poppins"/>
                <a:cs typeface="Poppins"/>
                <a:sym typeface="Poppins"/>
              </a:rPr>
              <a:t>“</a:t>
            </a:r>
            <a:endParaRPr kumimoji="0" sz="23999" b="1" i="0" u="none" strike="noStrike" kern="1200" cap="none" spc="0" normalizeH="0" baseline="0" noProof="0">
              <a:ln>
                <a:noFill/>
              </a:ln>
              <a:solidFill>
                <a:srgbClr val="00BFBF"/>
              </a:solidFill>
              <a:effectLst/>
              <a:uLnTx/>
              <a:uFillTx/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5" name="Google Shape;145;p21"/>
          <p:cNvSpPr txBox="1"/>
          <p:nvPr/>
        </p:nvSpPr>
        <p:spPr>
          <a:xfrm>
            <a:off x="1290000" y="563967"/>
            <a:ext cx="9587600" cy="54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9A1F31"/>
                </a:solidFill>
                <a:effectLst/>
                <a:uLnTx/>
                <a:uFillTx/>
                <a:latin typeface="Poppins"/>
                <a:ea typeface="Poppins"/>
                <a:cs typeface="Poppins"/>
                <a:sym typeface="Poppins"/>
              </a:rPr>
              <a:t>What </a:t>
            </a:r>
            <a:r>
              <a:rPr kumimoji="0" lang="en" sz="3200" b="1" i="0" u="none" strike="noStrike" kern="1200" cap="none" spc="0" normalizeH="0" baseline="0" noProof="0" dirty="0">
                <a:ln>
                  <a:noFill/>
                </a:ln>
                <a:solidFill>
                  <a:srgbClr val="FF8300"/>
                </a:solidFill>
                <a:effectLst/>
                <a:uLnTx/>
                <a:uFillTx/>
                <a:latin typeface="Poppins"/>
                <a:ea typeface="Poppins"/>
                <a:cs typeface="Poppins"/>
                <a:sym typeface="Poppins"/>
              </a:rPr>
              <a:t>cloud services</a:t>
            </a:r>
            <a:r>
              <a:rPr kumimoji="0" lang="en" sz="3200" b="0" i="0" u="none" strike="noStrike" kern="1200" cap="none" spc="0" normalizeH="0" baseline="0" noProof="0" dirty="0">
                <a:ln>
                  <a:noFill/>
                </a:ln>
                <a:solidFill>
                  <a:srgbClr val="9A1F31"/>
                </a:solidFill>
                <a:effectLst/>
                <a:uLnTx/>
                <a:uFillTx/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9A1F31"/>
                </a:solidFill>
                <a:effectLst/>
                <a:uLnTx/>
                <a:uFillTx/>
                <a:latin typeface="Poppins"/>
                <a:ea typeface="Poppins"/>
                <a:cs typeface="Poppins"/>
                <a:sym typeface="Poppins"/>
              </a:rPr>
              <a:t>have you used </a:t>
            </a:r>
            <a:r>
              <a:rPr kumimoji="0" lang="en" sz="3200" b="1" i="0" u="none" strike="noStrike" kern="1200" cap="none" spc="0" normalizeH="0" baseline="0" noProof="0" dirty="0">
                <a:ln>
                  <a:noFill/>
                </a:ln>
                <a:solidFill>
                  <a:srgbClr val="FF8300"/>
                </a:solidFill>
                <a:effectLst/>
                <a:uLnTx/>
                <a:uFillTx/>
                <a:latin typeface="Poppins"/>
                <a:ea typeface="Poppins"/>
                <a:cs typeface="Poppins"/>
                <a:sym typeface="Poppins"/>
              </a:rPr>
              <a:t>today?</a:t>
            </a:r>
            <a:endParaRPr kumimoji="0" sz="3200" b="1" i="0" u="none" strike="noStrike" kern="1200" cap="none" spc="0" normalizeH="0" baseline="0" noProof="0" dirty="0">
              <a:ln>
                <a:noFill/>
              </a:ln>
              <a:solidFill>
                <a:srgbClr val="FF8300"/>
              </a:solidFill>
              <a:effectLst/>
              <a:uLnTx/>
              <a:uFillTx/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46" name="Google Shape;146;p21"/>
          <p:cNvPicPr preferRelativeResize="0"/>
          <p:nvPr/>
        </p:nvPicPr>
        <p:blipFill rotWithShape="1">
          <a:blip r:embed="rId3">
            <a:alphaModFix/>
          </a:blip>
          <a:srcRect r="30896"/>
          <a:stretch/>
        </p:blipFill>
        <p:spPr>
          <a:xfrm>
            <a:off x="9066897" y="6096833"/>
            <a:ext cx="4198400" cy="4984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1"/>
          <p:cNvSpPr txBox="1"/>
          <p:nvPr/>
        </p:nvSpPr>
        <p:spPr>
          <a:xfrm>
            <a:off x="9480436" y="6069039"/>
            <a:ext cx="3253200" cy="55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000" b="1" i="0" u="none" strike="noStrike" kern="1200" cap="none" spc="0" normalizeH="0" baseline="0" noProof="0" dirty="0">
                <a:ln>
                  <a:noFill/>
                </a:ln>
                <a:solidFill>
                  <a:srgbClr val="FF8300"/>
                </a:solidFill>
                <a:effectLst/>
                <a:uLnTx/>
                <a:uFillTx/>
                <a:latin typeface="Poppins"/>
                <a:ea typeface="Poppins"/>
                <a:cs typeface="Poppins"/>
                <a:sym typeface="Poppins"/>
              </a:rPr>
              <a:t>Discussion</a:t>
            </a:r>
            <a:endParaRPr kumimoji="0" sz="2000" b="1" i="0" u="none" strike="noStrike" kern="1200" cap="none" spc="0" normalizeH="0" baseline="0" noProof="0" dirty="0">
              <a:ln>
                <a:noFill/>
              </a:ln>
              <a:solidFill>
                <a:srgbClr val="FF8300"/>
              </a:solidFill>
              <a:effectLst/>
              <a:uLnTx/>
              <a:uFillTx/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8734" y="730867"/>
            <a:ext cx="5396267" cy="776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4"/>
          <p:cNvSpPr txBox="1">
            <a:spLocks noGrp="1"/>
          </p:cNvSpPr>
          <p:nvPr>
            <p:ph type="title" idx="4294967295"/>
          </p:nvPr>
        </p:nvSpPr>
        <p:spPr>
          <a:xfrm>
            <a:off x="244000" y="779600"/>
            <a:ext cx="4810800" cy="577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r>
              <a:rPr lang="en" dirty="0"/>
              <a:t>Cloud vs on-premise</a:t>
            </a:r>
            <a:endParaRPr dirty="0"/>
          </a:p>
        </p:txBody>
      </p:sp>
      <p:pic>
        <p:nvPicPr>
          <p:cNvPr id="200" name="Google Shape;200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59959" y="395864"/>
            <a:ext cx="2516371" cy="10502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6010149"/>
            <a:ext cx="852800" cy="8478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577E347-E050-C13E-1E16-5FCF83F284D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8191" y="1788340"/>
            <a:ext cx="8580120" cy="429006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1D745847-0134-E1D1-EA3D-92182E5AFD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451" y="158496"/>
            <a:ext cx="10141098" cy="6541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3795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8734" y="730867"/>
            <a:ext cx="5396267" cy="776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4"/>
          <p:cNvSpPr txBox="1">
            <a:spLocks noGrp="1"/>
          </p:cNvSpPr>
          <p:nvPr>
            <p:ph type="title" idx="4294967295"/>
          </p:nvPr>
        </p:nvSpPr>
        <p:spPr>
          <a:xfrm>
            <a:off x="244000" y="779600"/>
            <a:ext cx="4810800" cy="577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r>
              <a:rPr lang="en" dirty="0"/>
              <a:t>Evolution of Cloud</a:t>
            </a:r>
            <a:endParaRPr dirty="0"/>
          </a:p>
        </p:txBody>
      </p:sp>
      <p:pic>
        <p:nvPicPr>
          <p:cNvPr id="200" name="Google Shape;200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59959" y="395864"/>
            <a:ext cx="2516371" cy="10502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6010149"/>
            <a:ext cx="852800" cy="847852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FB348CD-BB18-2E20-5C0D-BAC3783F36B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7216"/>
          <a:stretch/>
        </p:blipFill>
        <p:spPr>
          <a:xfrm>
            <a:off x="1818640" y="1960215"/>
            <a:ext cx="8658744" cy="4166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5038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3B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3A76DBC-14FE-21B4-D428-63EB206A22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5210" y="-25400"/>
            <a:ext cx="9561577" cy="29768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43F2A07-1DD6-C0B7-D98A-27F3140BC3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956560"/>
            <a:ext cx="12192000" cy="3791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1986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Google Shape;26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8734" y="730867"/>
            <a:ext cx="5396267" cy="776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26"/>
          <p:cNvSpPr txBox="1">
            <a:spLocks noGrp="1"/>
          </p:cNvSpPr>
          <p:nvPr>
            <p:ph type="title" idx="4294967295"/>
          </p:nvPr>
        </p:nvSpPr>
        <p:spPr>
          <a:xfrm>
            <a:off x="244000" y="779600"/>
            <a:ext cx="4810800" cy="577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r>
              <a:rPr lang="en" dirty="0"/>
              <a:t>Cloud Providers</a:t>
            </a:r>
            <a:endParaRPr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F88FEFD-199A-B9FD-15D5-818D69BCD0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801" y="3037748"/>
            <a:ext cx="2269842" cy="135924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EB6E899-6B13-D812-47F2-F36D33C3EC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5280" y="3200309"/>
            <a:ext cx="3114040" cy="89893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BA2F3A4-F89A-EA69-5172-A4F2274A25A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5660" y="2834578"/>
            <a:ext cx="3300680" cy="1650340"/>
          </a:xfrm>
          <a:prstGeom prst="rect">
            <a:avLst/>
          </a:prstGeom>
        </p:spPr>
      </p:pic>
      <p:sp>
        <p:nvSpPr>
          <p:cNvPr id="2" name="Google Shape;289;p27">
            <a:extLst>
              <a:ext uri="{FF2B5EF4-FFF2-40B4-BE49-F238E27FC236}">
                <a16:creationId xmlns:a16="http://schemas.microsoft.com/office/drawing/2014/main" id="{4884FDC4-75EE-D6AE-E74A-76344CF06CD1}"/>
              </a:ext>
            </a:extLst>
          </p:cNvPr>
          <p:cNvSpPr txBox="1"/>
          <p:nvPr/>
        </p:nvSpPr>
        <p:spPr>
          <a:xfrm>
            <a:off x="0" y="6189200"/>
            <a:ext cx="12192000" cy="66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 b="1" dirty="0">
                <a:solidFill>
                  <a:srgbClr val="00184F"/>
                </a:solidFill>
                <a:latin typeface="Poppins"/>
                <a:ea typeface="Poppins"/>
                <a:cs typeface="Poppins"/>
                <a:sym typeface="Poppins"/>
              </a:rPr>
              <a:t>and many more</a:t>
            </a:r>
            <a:endParaRPr sz="1600" b="1" dirty="0">
              <a:solidFill>
                <a:srgbClr val="00184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3D3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CFBC21F-8AEA-0A99-9BF2-B4E98449D01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33"/>
          <a:stretch/>
        </p:blipFill>
        <p:spPr>
          <a:xfrm>
            <a:off x="5862320" y="192095"/>
            <a:ext cx="5476438" cy="340148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569A0E6-F6F9-4642-D008-599D664180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5532" y="3108043"/>
            <a:ext cx="7480935" cy="2952079"/>
          </a:xfrm>
          <a:prstGeom prst="rect">
            <a:avLst/>
          </a:prstGeom>
        </p:spPr>
      </p:pic>
      <p:pic>
        <p:nvPicPr>
          <p:cNvPr id="2" name="Google Shape;294;p27">
            <a:extLst>
              <a:ext uri="{FF2B5EF4-FFF2-40B4-BE49-F238E27FC236}">
                <a16:creationId xmlns:a16="http://schemas.microsoft.com/office/drawing/2014/main" id="{EFA4C0B6-06A0-B1F5-AA15-892DA6C23FB2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79680" y="690227"/>
            <a:ext cx="5396267" cy="7765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295;p27">
            <a:extLst>
              <a:ext uri="{FF2B5EF4-FFF2-40B4-BE49-F238E27FC236}">
                <a16:creationId xmlns:a16="http://schemas.microsoft.com/office/drawing/2014/main" id="{46591D0A-32C3-5661-4970-E178940C1A92}"/>
              </a:ext>
            </a:extLst>
          </p:cNvPr>
          <p:cNvSpPr txBox="1">
            <a:spLocks/>
          </p:cNvSpPr>
          <p:nvPr/>
        </p:nvSpPr>
        <p:spPr>
          <a:xfrm>
            <a:off x="244000" y="779600"/>
            <a:ext cx="4810800" cy="5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 fontScale="900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0F35"/>
              </a:buClr>
              <a:buSzPts val="2400"/>
              <a:buFont typeface="Poppins"/>
              <a:buNone/>
              <a:defRPr sz="2400" b="1" i="0" u="none" strike="noStrike" cap="none">
                <a:solidFill>
                  <a:srgbClr val="010F35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US" kern="0"/>
              <a:t>Cloud offerings</a:t>
            </a:r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150740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8F71E4C-06E4-F81C-B923-174FBF08F88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97"/>
          <a:stretch/>
        </p:blipFill>
        <p:spPr>
          <a:xfrm>
            <a:off x="1571302" y="1536675"/>
            <a:ext cx="9309313" cy="4584725"/>
          </a:xfrm>
          <a:prstGeom prst="rect">
            <a:avLst/>
          </a:prstGeom>
        </p:spPr>
      </p:pic>
      <p:pic>
        <p:nvPicPr>
          <p:cNvPr id="302" name="Google Shape;302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67901" y="1"/>
            <a:ext cx="2224100" cy="20265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4069" y="5644984"/>
            <a:ext cx="1397233" cy="1088433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CD3A385-FD77-D340-BCDA-C8EB7D37587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56" r="27084" b="88886"/>
          <a:stretch/>
        </p:blipFill>
        <p:spPr>
          <a:xfrm>
            <a:off x="4186338" y="492874"/>
            <a:ext cx="4079240" cy="54356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Google Shape;26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8734" y="730867"/>
            <a:ext cx="5396267" cy="776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26"/>
          <p:cNvSpPr txBox="1">
            <a:spLocks noGrp="1"/>
          </p:cNvSpPr>
          <p:nvPr>
            <p:ph type="title" idx="4294967295"/>
          </p:nvPr>
        </p:nvSpPr>
        <p:spPr>
          <a:xfrm>
            <a:off x="244000" y="779600"/>
            <a:ext cx="4810800" cy="577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r>
              <a:rPr lang="en" dirty="0"/>
              <a:t>Deploying to Google Cloud</a:t>
            </a: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E4BC88-D02E-1887-F0EB-99524CA4F4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1560" y="2148051"/>
            <a:ext cx="9308564" cy="353783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8A10A38-47BC-CE9E-08C1-8FD25C05FFFF}"/>
              </a:ext>
            </a:extLst>
          </p:cNvPr>
          <p:cNvSpPr txBox="1"/>
          <p:nvPr/>
        </p:nvSpPr>
        <p:spPr>
          <a:xfrm>
            <a:off x="1596980" y="3446674"/>
            <a:ext cx="186314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Compute Engine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3FE5C8-78FB-D294-4462-0990AFBCA1DB}"/>
              </a:ext>
            </a:extLst>
          </p:cNvPr>
          <p:cNvSpPr txBox="1"/>
          <p:nvPr/>
        </p:nvSpPr>
        <p:spPr>
          <a:xfrm>
            <a:off x="3419340" y="3446674"/>
            <a:ext cx="186314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App Engine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003E9D-704A-5F16-F7B5-3DF09FD95B2F}"/>
              </a:ext>
            </a:extLst>
          </p:cNvPr>
          <p:cNvSpPr txBox="1"/>
          <p:nvPr/>
        </p:nvSpPr>
        <p:spPr>
          <a:xfrm>
            <a:off x="5112912" y="3446674"/>
            <a:ext cx="186314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Kubernetes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94D48F-A49F-C7CA-E6B6-DEA1AC539C7E}"/>
              </a:ext>
            </a:extLst>
          </p:cNvPr>
          <p:cNvSpPr txBox="1"/>
          <p:nvPr/>
        </p:nvSpPr>
        <p:spPr>
          <a:xfrm>
            <a:off x="6976056" y="3446674"/>
            <a:ext cx="186314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Cloud Run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ABE019E-09A1-A097-E6AF-5BBDA8001F30}"/>
              </a:ext>
            </a:extLst>
          </p:cNvPr>
          <p:cNvSpPr txBox="1"/>
          <p:nvPr/>
        </p:nvSpPr>
        <p:spPr>
          <a:xfrm>
            <a:off x="8811802" y="3446674"/>
            <a:ext cx="186314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Cloud Functions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2"/>
          <p:cNvSpPr txBox="1">
            <a:spLocks noGrp="1"/>
          </p:cNvSpPr>
          <p:nvPr>
            <p:ph type="title"/>
          </p:nvPr>
        </p:nvSpPr>
        <p:spPr>
          <a:xfrm>
            <a:off x="2200900" y="2120000"/>
            <a:ext cx="7790400" cy="26180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 fontScale="90000"/>
          </a:bodyPr>
          <a:lstStyle/>
          <a:p>
            <a:r>
              <a:rPr lang="en" dirty="0"/>
              <a:t>?</a:t>
            </a:r>
            <a:endParaRPr dirty="0"/>
          </a:p>
        </p:txBody>
      </p:sp>
      <p:sp>
        <p:nvSpPr>
          <p:cNvPr id="153" name="Google Shape;153;p22"/>
          <p:cNvSpPr txBox="1">
            <a:spLocks noGrp="1"/>
          </p:cNvSpPr>
          <p:nvPr>
            <p:ph type="body" idx="1"/>
          </p:nvPr>
        </p:nvSpPr>
        <p:spPr>
          <a:xfrm>
            <a:off x="1725133" y="4397867"/>
            <a:ext cx="8741600" cy="1734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indent="0">
              <a:spcAft>
                <a:spcPts val="1600"/>
              </a:spcAft>
              <a:buNone/>
            </a:pPr>
            <a:r>
              <a:rPr lang="en" dirty="0"/>
              <a:t>What did just happened?</a:t>
            </a:r>
            <a:endParaRPr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E668D00-BE82-168C-C0F2-5B4B84AAB6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0244" y="300304"/>
            <a:ext cx="7471512" cy="6257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1019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1"/>
          <p:cNvSpPr txBox="1"/>
          <p:nvPr/>
        </p:nvSpPr>
        <p:spPr>
          <a:xfrm>
            <a:off x="101367" y="462367"/>
            <a:ext cx="743600" cy="3939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3999" b="1" i="0" u="none" strike="noStrike" kern="1200" cap="none" spc="0" normalizeH="0" baseline="0" noProof="0">
                <a:ln>
                  <a:noFill/>
                </a:ln>
                <a:solidFill>
                  <a:srgbClr val="00BFBF"/>
                </a:solidFill>
                <a:effectLst/>
                <a:uLnTx/>
                <a:uFillTx/>
                <a:latin typeface="Poppins"/>
                <a:ea typeface="Poppins"/>
                <a:cs typeface="Poppins"/>
                <a:sym typeface="Poppins"/>
              </a:rPr>
              <a:t>“</a:t>
            </a:r>
            <a:endParaRPr kumimoji="0" sz="23999" b="1" i="0" u="none" strike="noStrike" kern="1200" cap="none" spc="0" normalizeH="0" baseline="0" noProof="0">
              <a:ln>
                <a:noFill/>
              </a:ln>
              <a:solidFill>
                <a:srgbClr val="00BFBF"/>
              </a:solidFill>
              <a:effectLst/>
              <a:uLnTx/>
              <a:uFillTx/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5" name="Google Shape;145;p21"/>
          <p:cNvSpPr txBox="1"/>
          <p:nvPr/>
        </p:nvSpPr>
        <p:spPr>
          <a:xfrm>
            <a:off x="1290000" y="563967"/>
            <a:ext cx="9587600" cy="54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9A1F31"/>
                </a:solidFill>
                <a:effectLst/>
                <a:uLnTx/>
                <a:uFillTx/>
                <a:latin typeface="Poppins"/>
                <a:ea typeface="Poppins"/>
                <a:cs typeface="Poppins"/>
                <a:sym typeface="Poppins"/>
              </a:rPr>
              <a:t>Do we need </a:t>
            </a:r>
            <a:r>
              <a:rPr kumimoji="0" lang="en" sz="3200" b="1" i="0" u="none" strike="noStrike" kern="1200" cap="none" spc="0" normalizeH="0" baseline="0" noProof="0" dirty="0">
                <a:ln>
                  <a:noFill/>
                </a:ln>
                <a:solidFill>
                  <a:srgbClr val="FF8300"/>
                </a:solidFill>
                <a:effectLst/>
                <a:uLnTx/>
                <a:uFillTx/>
                <a:latin typeface="Poppins"/>
                <a:ea typeface="Poppins"/>
                <a:cs typeface="Poppins"/>
                <a:sym typeface="Poppins"/>
              </a:rPr>
              <a:t>cloud services</a:t>
            </a:r>
            <a:r>
              <a:rPr kumimoji="0" lang="en" sz="3200" b="0" i="0" u="none" strike="noStrike" kern="1200" cap="none" spc="0" normalizeH="0" baseline="0" noProof="0" dirty="0">
                <a:ln>
                  <a:noFill/>
                </a:ln>
                <a:solidFill>
                  <a:srgbClr val="9A1F31"/>
                </a:solidFill>
                <a:effectLst/>
                <a:uLnTx/>
                <a:uFillTx/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9A1F31"/>
                </a:solidFill>
                <a:effectLst/>
                <a:uLnTx/>
                <a:uFillTx/>
                <a:latin typeface="Poppins"/>
                <a:ea typeface="Poppins"/>
                <a:cs typeface="Poppins"/>
                <a:sym typeface="Poppins"/>
              </a:rPr>
              <a:t>for our </a:t>
            </a:r>
            <a:r>
              <a:rPr kumimoji="0" lang="en" sz="3200" b="1" i="0" u="none" strike="noStrike" kern="1200" cap="none" spc="0" normalizeH="0" baseline="0" noProof="0" dirty="0">
                <a:ln>
                  <a:noFill/>
                </a:ln>
                <a:solidFill>
                  <a:srgbClr val="FF8300"/>
                </a:solidFill>
                <a:effectLst/>
                <a:uLnTx/>
                <a:uFillTx/>
                <a:latin typeface="Poppins"/>
                <a:ea typeface="Poppins"/>
                <a:cs typeface="Poppins"/>
                <a:sym typeface="Poppins"/>
              </a:rPr>
              <a:t>applications?</a:t>
            </a:r>
            <a:endParaRPr kumimoji="0" sz="3200" b="1" i="0" u="none" strike="noStrike" kern="1200" cap="none" spc="0" normalizeH="0" baseline="0" noProof="0" dirty="0">
              <a:ln>
                <a:noFill/>
              </a:ln>
              <a:solidFill>
                <a:srgbClr val="FF8300"/>
              </a:solidFill>
              <a:effectLst/>
              <a:uLnTx/>
              <a:uFillTx/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46" name="Google Shape;146;p21"/>
          <p:cNvPicPr preferRelativeResize="0"/>
          <p:nvPr/>
        </p:nvPicPr>
        <p:blipFill rotWithShape="1">
          <a:blip r:embed="rId3">
            <a:alphaModFix/>
          </a:blip>
          <a:srcRect r="30896"/>
          <a:stretch/>
        </p:blipFill>
        <p:spPr>
          <a:xfrm>
            <a:off x="9066897" y="6096833"/>
            <a:ext cx="4198400" cy="4984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1"/>
          <p:cNvSpPr txBox="1"/>
          <p:nvPr/>
        </p:nvSpPr>
        <p:spPr>
          <a:xfrm>
            <a:off x="9480436" y="6069039"/>
            <a:ext cx="3253200" cy="55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000" b="1" i="0" u="none" strike="noStrike" kern="1200" cap="none" spc="0" normalizeH="0" baseline="0" noProof="0" dirty="0">
                <a:ln>
                  <a:noFill/>
                </a:ln>
                <a:solidFill>
                  <a:srgbClr val="FF8300"/>
                </a:solidFill>
                <a:effectLst/>
                <a:uLnTx/>
                <a:uFillTx/>
                <a:latin typeface="Poppins"/>
                <a:ea typeface="Poppins"/>
                <a:cs typeface="Poppins"/>
                <a:sym typeface="Poppins"/>
              </a:rPr>
              <a:t>Discussion</a:t>
            </a:r>
            <a:endParaRPr kumimoji="0" sz="2000" b="1" i="0" u="none" strike="noStrike" kern="1200" cap="none" spc="0" normalizeH="0" baseline="0" noProof="0" dirty="0">
              <a:ln>
                <a:noFill/>
              </a:ln>
              <a:solidFill>
                <a:srgbClr val="FF8300"/>
              </a:solidFill>
              <a:effectLst/>
              <a:uLnTx/>
              <a:uFillTx/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12420217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A26BB39-A3AB-188A-0913-A3C3D24D7DF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" contrast="-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9595" b="8215"/>
          <a:stretch/>
        </p:blipFill>
        <p:spPr>
          <a:xfrm>
            <a:off x="2129912" y="-230483"/>
            <a:ext cx="10062088" cy="7263743"/>
          </a:xfrm>
          <a:prstGeom prst="rect">
            <a:avLst/>
          </a:prstGeom>
        </p:spPr>
      </p:pic>
      <p:pic>
        <p:nvPicPr>
          <p:cNvPr id="159" name="Google Shape;159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243634" y="-230483"/>
            <a:ext cx="3203667" cy="73638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3"/>
          <p:cNvPicPr preferRelativeResize="0"/>
          <p:nvPr/>
        </p:nvPicPr>
        <p:blipFill rotWithShape="1">
          <a:blip r:embed="rId6">
            <a:alphaModFix/>
          </a:blip>
          <a:srcRect r="25861"/>
          <a:stretch/>
        </p:blipFill>
        <p:spPr>
          <a:xfrm>
            <a:off x="7381267" y="5945400"/>
            <a:ext cx="5184113" cy="78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3"/>
          <p:cNvSpPr txBox="1"/>
          <p:nvPr/>
        </p:nvSpPr>
        <p:spPr>
          <a:xfrm>
            <a:off x="8124833" y="5908001"/>
            <a:ext cx="3646400" cy="8617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r"/>
            <a:r>
              <a:rPr lang="en-US" sz="2000" b="1" dirty="0">
                <a:solidFill>
                  <a:srgbClr val="00184F"/>
                </a:solidFill>
                <a:latin typeface="Poppins"/>
                <a:ea typeface="Poppins"/>
                <a:cs typeface="Poppins"/>
                <a:sym typeface="Poppins"/>
              </a:rPr>
              <a:t>Google Cloud App Engine deployment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22000"/>
                    </a14:imgEffect>
                  </a14:imgLayer>
                </a14:imgProps>
              </a:ext>
            </a:extLst>
          </a:blip>
          <a:stretch>
            <a:fillRect/>
          </a:stretch>
        </a:blip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8753F01-865B-2214-2119-63E5FC5246B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9000" contrast="-1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9793" b="23957"/>
          <a:stretch/>
        </p:blipFill>
        <p:spPr>
          <a:xfrm>
            <a:off x="-66" y="0"/>
            <a:ext cx="12192004" cy="6858000"/>
          </a:xfrm>
          <a:prstGeom prst="rect">
            <a:avLst/>
          </a:prstGeom>
        </p:spPr>
      </p:pic>
      <p:pic>
        <p:nvPicPr>
          <p:cNvPr id="117" name="Google Shape;117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-66" y="-17868"/>
            <a:ext cx="12192004" cy="68937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10800000" flipH="1">
            <a:off x="6521467" y="337033"/>
            <a:ext cx="8594400" cy="78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8"/>
          <p:cNvSpPr txBox="1"/>
          <p:nvPr/>
        </p:nvSpPr>
        <p:spPr>
          <a:xfrm>
            <a:off x="6788367" y="361234"/>
            <a:ext cx="5040400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r"/>
            <a:r>
              <a:rPr lang="en-US" sz="3200" b="1" dirty="0">
                <a:solidFill>
                  <a:srgbClr val="00184F"/>
                </a:solidFill>
                <a:latin typeface="Poppins"/>
                <a:ea typeface="Poppins"/>
                <a:cs typeface="Poppins"/>
                <a:sym typeface="Poppins"/>
              </a:rPr>
              <a:t>Breakout activity</a:t>
            </a:r>
          </a:p>
        </p:txBody>
      </p:sp>
      <p:pic>
        <p:nvPicPr>
          <p:cNvPr id="120" name="Google Shape;120;p1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-339433" y="5561801"/>
            <a:ext cx="1616433" cy="1812033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8"/>
          <p:cNvSpPr/>
          <p:nvPr/>
        </p:nvSpPr>
        <p:spPr>
          <a:xfrm>
            <a:off x="805433" y="1429667"/>
            <a:ext cx="1144400" cy="1144000"/>
          </a:xfrm>
          <a:prstGeom prst="ellipse">
            <a:avLst/>
          </a:prstGeom>
          <a:solidFill>
            <a:srgbClr val="FFAE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386DB9A-227C-8C7E-9EB1-4B236517C52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8000" contrast="-2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9" t="16845" r="2036" b="11616"/>
          <a:stretch/>
        </p:blipFill>
        <p:spPr>
          <a:xfrm>
            <a:off x="2254680" y="-230483"/>
            <a:ext cx="9937320" cy="7283556"/>
          </a:xfrm>
          <a:prstGeom prst="rect">
            <a:avLst/>
          </a:prstGeom>
        </p:spPr>
      </p:pic>
      <p:pic>
        <p:nvPicPr>
          <p:cNvPr id="159" name="Google Shape;159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243634" y="-230483"/>
            <a:ext cx="3203667" cy="73638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81267" y="5945400"/>
            <a:ext cx="6992400" cy="78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3"/>
          <p:cNvSpPr txBox="1"/>
          <p:nvPr/>
        </p:nvSpPr>
        <p:spPr>
          <a:xfrm>
            <a:off x="8124833" y="5908001"/>
            <a:ext cx="3646400" cy="55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r"/>
            <a:r>
              <a:rPr lang="en" sz="2000" b="1" dirty="0">
                <a:solidFill>
                  <a:srgbClr val="00184F"/>
                </a:solidFill>
                <a:latin typeface="Poppins"/>
                <a:ea typeface="Poppins"/>
                <a:cs typeface="Poppins"/>
                <a:sym typeface="Poppins"/>
              </a:rPr>
              <a:t>Breakout discussion</a:t>
            </a:r>
            <a:endParaRPr sz="2000" b="1" dirty="0">
              <a:solidFill>
                <a:srgbClr val="00184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5A004D1-5429-A5E1-F3D1-BFB27DC479BD}"/>
              </a:ext>
            </a:extLst>
          </p:cNvPr>
          <p:cNvSpPr/>
          <p:nvPr/>
        </p:nvSpPr>
        <p:spPr>
          <a:xfrm>
            <a:off x="4577080" y="4701540"/>
            <a:ext cx="668020" cy="3759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235ACE0-EEC7-5BEC-CD36-3A27DE55F4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7080" y="4729730"/>
            <a:ext cx="695459" cy="34773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699F101-91C5-2A44-819E-EABF305B519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70" t="1873" r="31243" b="270"/>
          <a:stretch/>
        </p:blipFill>
        <p:spPr>
          <a:xfrm>
            <a:off x="4108704" y="-58733"/>
            <a:ext cx="8083296" cy="7010000"/>
          </a:xfrm>
          <a:prstGeom prst="rect">
            <a:avLst/>
          </a:prstGeom>
        </p:spPr>
      </p:pic>
      <p:pic>
        <p:nvPicPr>
          <p:cNvPr id="92" name="Google Shape;9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49334" y="-58733"/>
            <a:ext cx="9058267" cy="7029367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5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/>
          <a:p>
            <a:r>
              <a:rPr lang="en" dirty="0"/>
              <a:t>Advanced topics</a:t>
            </a:r>
            <a:endParaRPr dirty="0"/>
          </a:p>
        </p:txBody>
      </p:sp>
      <p:sp>
        <p:nvSpPr>
          <p:cNvPr id="94" name="Google Shape;94;p15"/>
          <p:cNvSpPr txBox="1">
            <a:spLocks noGrp="1"/>
          </p:cNvSpPr>
          <p:nvPr>
            <p:ph type="subTitle" idx="1"/>
          </p:nvPr>
        </p:nvSpPr>
        <p:spPr>
          <a:xfrm>
            <a:off x="354000" y="3566900"/>
            <a:ext cx="5393600" cy="647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lnSpcReduction="10000"/>
          </a:bodyPr>
          <a:lstStyle/>
          <a:p>
            <a:pPr marL="0" indent="0"/>
            <a:r>
              <a:rPr lang="en" dirty="0"/>
              <a:t>More on Cloud</a:t>
            </a:r>
            <a:endParaRPr dirty="0"/>
          </a:p>
        </p:txBody>
      </p:sp>
      <p:sp>
        <p:nvSpPr>
          <p:cNvPr id="95" name="Google Shape;95;p15"/>
          <p:cNvSpPr txBox="1">
            <a:spLocks noGrp="1"/>
          </p:cNvSpPr>
          <p:nvPr>
            <p:ph type="body" idx="4294967295"/>
          </p:nvPr>
        </p:nvSpPr>
        <p:spPr>
          <a:xfrm>
            <a:off x="354000" y="4299900"/>
            <a:ext cx="6588400" cy="2497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indent="0">
              <a:buNone/>
            </a:pPr>
            <a:r>
              <a:rPr lang="en" sz="2000" b="1" dirty="0">
                <a:solidFill>
                  <a:srgbClr val="FF8300"/>
                </a:solidFill>
              </a:rPr>
              <a:t>Cloud services</a:t>
            </a:r>
            <a:r>
              <a:rPr lang="en" sz="2000" b="1" dirty="0">
                <a:solidFill>
                  <a:schemeClr val="lt1"/>
                </a:solidFill>
              </a:rPr>
              <a:t> </a:t>
            </a:r>
            <a:r>
              <a:rPr lang="en" sz="2000" dirty="0">
                <a:solidFill>
                  <a:schemeClr val="lt1"/>
                </a:solidFill>
              </a:rPr>
              <a:t>and costs in cloud</a:t>
            </a:r>
            <a:br>
              <a:rPr lang="en" sz="2000" dirty="0">
                <a:solidFill>
                  <a:schemeClr val="lt1"/>
                </a:solidFill>
              </a:rPr>
            </a:br>
            <a:r>
              <a:rPr lang="en" sz="2000" dirty="0">
                <a:solidFill>
                  <a:schemeClr val="lt1"/>
                </a:solidFill>
              </a:rPr>
              <a:t>Further topics</a:t>
            </a:r>
            <a:br>
              <a:rPr lang="en" sz="2000" dirty="0">
                <a:solidFill>
                  <a:schemeClr val="lt1"/>
                </a:solidFill>
              </a:rPr>
            </a:br>
            <a:endParaRPr sz="2000" dirty="0">
              <a:solidFill>
                <a:schemeClr val="lt1"/>
              </a:solidFill>
            </a:endParaRPr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endParaRPr sz="2000" dirty="0">
              <a:solidFill>
                <a:schemeClr val="lt1"/>
              </a:solidFill>
            </a:endParaRPr>
          </a:p>
        </p:txBody>
      </p:sp>
      <p:pic>
        <p:nvPicPr>
          <p:cNvPr id="96" name="Google Shape;96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08734" y="97434"/>
            <a:ext cx="1579333" cy="123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EE18241-4693-588E-6CB7-6E10BB57A8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0592" y="1672844"/>
            <a:ext cx="7290816" cy="4107160"/>
          </a:xfrm>
          <a:prstGeom prst="rect">
            <a:avLst/>
          </a:prstGeom>
        </p:spPr>
      </p:pic>
      <p:pic>
        <p:nvPicPr>
          <p:cNvPr id="4" name="Google Shape;267;p26">
            <a:extLst>
              <a:ext uri="{FF2B5EF4-FFF2-40B4-BE49-F238E27FC236}">
                <a16:creationId xmlns:a16="http://schemas.microsoft.com/office/drawing/2014/main" id="{9617708F-175D-E7C4-5280-D8D5CA683D0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8734" y="730867"/>
            <a:ext cx="5396267" cy="7765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268;p26">
            <a:extLst>
              <a:ext uri="{FF2B5EF4-FFF2-40B4-BE49-F238E27FC236}">
                <a16:creationId xmlns:a16="http://schemas.microsoft.com/office/drawing/2014/main" id="{1248CADC-1001-6458-4A91-79D9520EB13B}"/>
              </a:ext>
            </a:extLst>
          </p:cNvPr>
          <p:cNvSpPr txBox="1">
            <a:spLocks/>
          </p:cNvSpPr>
          <p:nvPr/>
        </p:nvSpPr>
        <p:spPr>
          <a:xfrm>
            <a:off x="244000" y="779600"/>
            <a:ext cx="4810800" cy="5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 fontScale="900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0F35"/>
              </a:buClr>
              <a:buSzPts val="2400"/>
              <a:buFont typeface="Poppins"/>
              <a:buNone/>
              <a:defRPr sz="2400" b="1" i="0" u="none" strike="noStrike" cap="none">
                <a:solidFill>
                  <a:srgbClr val="010F35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US" kern="0" dirty="0"/>
              <a:t>Google Cloud offerings</a:t>
            </a:r>
          </a:p>
        </p:txBody>
      </p:sp>
      <p:sp>
        <p:nvSpPr>
          <p:cNvPr id="9" name="Google Shape;289;p27">
            <a:extLst>
              <a:ext uri="{FF2B5EF4-FFF2-40B4-BE49-F238E27FC236}">
                <a16:creationId xmlns:a16="http://schemas.microsoft.com/office/drawing/2014/main" id="{39CCEAA1-A7DB-3DB4-47A7-9AC8994A34EE}"/>
              </a:ext>
            </a:extLst>
          </p:cNvPr>
          <p:cNvSpPr txBox="1"/>
          <p:nvPr/>
        </p:nvSpPr>
        <p:spPr>
          <a:xfrm>
            <a:off x="0" y="6189200"/>
            <a:ext cx="12192000" cy="66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 b="1" dirty="0">
                <a:solidFill>
                  <a:srgbClr val="00184F"/>
                </a:solidFill>
                <a:latin typeface="Poppins"/>
                <a:ea typeface="Poppins"/>
                <a:cs typeface="Poppins"/>
                <a:sym typeface="Poppins"/>
                <a:hlinkClick r:id="rId4"/>
              </a:rPr>
              <a:t>Google Cloud Developer Cheat Sheet</a:t>
            </a:r>
            <a:endParaRPr sz="1600" b="1" dirty="0">
              <a:solidFill>
                <a:srgbClr val="00184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342625405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80CF10B-095E-A0AC-AC00-ABB032DC71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35"/>
            <a:ext cx="12192000" cy="685253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8A79D19-79CF-1C0D-EE98-C86CE43626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144" y="759765"/>
            <a:ext cx="1924433" cy="1026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913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7"/>
          <p:cNvSpPr/>
          <p:nvPr/>
        </p:nvSpPr>
        <p:spPr>
          <a:xfrm>
            <a:off x="5124207" y="3551133"/>
            <a:ext cx="852800" cy="852800"/>
          </a:xfrm>
          <a:prstGeom prst="ellipse">
            <a:avLst/>
          </a:prstGeom>
          <a:solidFill>
            <a:srgbClr val="FF83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74" name="Google Shape;274;p27"/>
          <p:cNvSpPr txBox="1"/>
          <p:nvPr/>
        </p:nvSpPr>
        <p:spPr>
          <a:xfrm>
            <a:off x="353568" y="1953667"/>
            <a:ext cx="3748832" cy="1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algn="r">
              <a:spcAft>
                <a:spcPts val="1600"/>
              </a:spcAft>
            </a:pPr>
            <a:r>
              <a:rPr lang="en" sz="2133" b="1" dirty="0">
                <a:solidFill>
                  <a:srgbClr val="A41F31"/>
                </a:solidFill>
                <a:latin typeface="Poppins"/>
                <a:ea typeface="Poppins"/>
                <a:cs typeface="Poppins"/>
                <a:sym typeface="Poppins"/>
              </a:rPr>
              <a:t>Most of services are paid</a:t>
            </a:r>
            <a:endParaRPr sz="2133" dirty="0">
              <a:solidFill>
                <a:srgbClr val="2B2B2B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275" name="Google Shape;275;p27"/>
          <p:cNvGrpSpPr/>
          <p:nvPr/>
        </p:nvGrpSpPr>
        <p:grpSpPr>
          <a:xfrm>
            <a:off x="5316587" y="3760565"/>
            <a:ext cx="468032" cy="433952"/>
            <a:chOff x="6543825" y="3202075"/>
            <a:chExt cx="296975" cy="275350"/>
          </a:xfrm>
        </p:grpSpPr>
        <p:sp>
          <p:nvSpPr>
            <p:cNvPr id="276" name="Google Shape;276;p27"/>
            <p:cNvSpPr/>
            <p:nvPr/>
          </p:nvSpPr>
          <p:spPr>
            <a:xfrm>
              <a:off x="6683250" y="3202075"/>
              <a:ext cx="17350" cy="43350"/>
            </a:xfrm>
            <a:custGeom>
              <a:avLst/>
              <a:gdLst/>
              <a:ahLst/>
              <a:cxnLst/>
              <a:rect l="l" t="t" r="r" b="b"/>
              <a:pathLst>
                <a:path w="694" h="173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1355"/>
                  </a:lnTo>
                  <a:cubicBezTo>
                    <a:pt x="0" y="1576"/>
                    <a:pt x="158" y="1733"/>
                    <a:pt x="347" y="1733"/>
                  </a:cubicBezTo>
                  <a:cubicBezTo>
                    <a:pt x="536" y="1733"/>
                    <a:pt x="693" y="1576"/>
                    <a:pt x="693" y="1355"/>
                  </a:cubicBezTo>
                  <a:lnTo>
                    <a:pt x="693" y="347"/>
                  </a:ln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7" name="Google Shape;277;p27"/>
            <p:cNvSpPr/>
            <p:nvPr/>
          </p:nvSpPr>
          <p:spPr>
            <a:xfrm>
              <a:off x="6613925" y="3236125"/>
              <a:ext cx="35475" cy="34700"/>
            </a:xfrm>
            <a:custGeom>
              <a:avLst/>
              <a:gdLst/>
              <a:ahLst/>
              <a:cxnLst/>
              <a:rect l="l" t="t" r="r" b="b"/>
              <a:pathLst>
                <a:path w="1419" h="1388" extrusionOk="0">
                  <a:moveTo>
                    <a:pt x="363" y="1"/>
                  </a:moveTo>
                  <a:cubicBezTo>
                    <a:pt x="276" y="1"/>
                    <a:pt x="190" y="40"/>
                    <a:pt x="127" y="119"/>
                  </a:cubicBezTo>
                  <a:cubicBezTo>
                    <a:pt x="1" y="245"/>
                    <a:pt x="1" y="466"/>
                    <a:pt x="127" y="592"/>
                  </a:cubicBezTo>
                  <a:lnTo>
                    <a:pt x="820" y="1316"/>
                  </a:lnTo>
                  <a:cubicBezTo>
                    <a:pt x="883" y="1364"/>
                    <a:pt x="969" y="1387"/>
                    <a:pt x="1056" y="1387"/>
                  </a:cubicBezTo>
                  <a:cubicBezTo>
                    <a:pt x="1143" y="1387"/>
                    <a:pt x="1229" y="1364"/>
                    <a:pt x="1292" y="1316"/>
                  </a:cubicBezTo>
                  <a:cubicBezTo>
                    <a:pt x="1418" y="1190"/>
                    <a:pt x="1418" y="938"/>
                    <a:pt x="1292" y="844"/>
                  </a:cubicBezTo>
                  <a:lnTo>
                    <a:pt x="599" y="119"/>
                  </a:lnTo>
                  <a:cubicBezTo>
                    <a:pt x="536" y="40"/>
                    <a:pt x="450" y="1"/>
                    <a:pt x="36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8" name="Google Shape;278;p27"/>
            <p:cNvSpPr/>
            <p:nvPr/>
          </p:nvSpPr>
          <p:spPr>
            <a:xfrm>
              <a:off x="6734425" y="3236425"/>
              <a:ext cx="35475" cy="34400"/>
            </a:xfrm>
            <a:custGeom>
              <a:avLst/>
              <a:gdLst/>
              <a:ahLst/>
              <a:cxnLst/>
              <a:rect l="l" t="t" r="r" b="b"/>
              <a:pathLst>
                <a:path w="1419" h="1376" extrusionOk="0">
                  <a:moveTo>
                    <a:pt x="1054" y="0"/>
                  </a:moveTo>
                  <a:cubicBezTo>
                    <a:pt x="976" y="0"/>
                    <a:pt x="894" y="33"/>
                    <a:pt x="820" y="107"/>
                  </a:cubicBezTo>
                  <a:lnTo>
                    <a:pt x="95" y="832"/>
                  </a:lnTo>
                  <a:cubicBezTo>
                    <a:pt x="1" y="926"/>
                    <a:pt x="1" y="1178"/>
                    <a:pt x="95" y="1304"/>
                  </a:cubicBezTo>
                  <a:cubicBezTo>
                    <a:pt x="158" y="1352"/>
                    <a:pt x="253" y="1375"/>
                    <a:pt x="344" y="1375"/>
                  </a:cubicBezTo>
                  <a:cubicBezTo>
                    <a:pt x="434" y="1375"/>
                    <a:pt x="521" y="1352"/>
                    <a:pt x="568" y="1304"/>
                  </a:cubicBezTo>
                  <a:lnTo>
                    <a:pt x="1293" y="580"/>
                  </a:lnTo>
                  <a:cubicBezTo>
                    <a:pt x="1419" y="454"/>
                    <a:pt x="1419" y="233"/>
                    <a:pt x="1293" y="107"/>
                  </a:cubicBezTo>
                  <a:cubicBezTo>
                    <a:pt x="1226" y="41"/>
                    <a:pt x="1142" y="0"/>
                    <a:pt x="10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9" name="Google Shape;279;p27"/>
            <p:cNvSpPr/>
            <p:nvPr/>
          </p:nvSpPr>
          <p:spPr>
            <a:xfrm>
              <a:off x="6805325" y="3322575"/>
              <a:ext cx="35475" cy="121325"/>
            </a:xfrm>
            <a:custGeom>
              <a:avLst/>
              <a:gdLst/>
              <a:ahLst/>
              <a:cxnLst/>
              <a:rect l="l" t="t" r="r" b="b"/>
              <a:pathLst>
                <a:path w="1419" h="4853" extrusionOk="0">
                  <a:moveTo>
                    <a:pt x="0" y="1"/>
                  </a:moveTo>
                  <a:lnTo>
                    <a:pt x="0" y="4852"/>
                  </a:lnTo>
                  <a:lnTo>
                    <a:pt x="1040" y="4852"/>
                  </a:lnTo>
                  <a:cubicBezTo>
                    <a:pt x="1261" y="4852"/>
                    <a:pt x="1418" y="4695"/>
                    <a:pt x="1418" y="4506"/>
                  </a:cubicBezTo>
                  <a:lnTo>
                    <a:pt x="1418" y="316"/>
                  </a:lnTo>
                  <a:cubicBezTo>
                    <a:pt x="1355" y="158"/>
                    <a:pt x="1198" y="1"/>
                    <a:pt x="10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80" name="Google Shape;280;p27"/>
            <p:cNvSpPr/>
            <p:nvPr/>
          </p:nvSpPr>
          <p:spPr>
            <a:xfrm>
              <a:off x="6543825" y="3323275"/>
              <a:ext cx="35475" cy="121400"/>
            </a:xfrm>
            <a:custGeom>
              <a:avLst/>
              <a:gdLst/>
              <a:ahLst/>
              <a:cxnLst/>
              <a:rect l="l" t="t" r="r" b="b"/>
              <a:pathLst>
                <a:path w="1419" h="4856" extrusionOk="0">
                  <a:moveTo>
                    <a:pt x="323" y="0"/>
                  </a:moveTo>
                  <a:cubicBezTo>
                    <a:pt x="132" y="0"/>
                    <a:pt x="1" y="149"/>
                    <a:pt x="1" y="351"/>
                  </a:cubicBezTo>
                  <a:lnTo>
                    <a:pt x="1" y="4509"/>
                  </a:lnTo>
                  <a:cubicBezTo>
                    <a:pt x="1" y="4698"/>
                    <a:pt x="158" y="4856"/>
                    <a:pt x="379" y="4856"/>
                  </a:cubicBezTo>
                  <a:lnTo>
                    <a:pt x="1418" y="4856"/>
                  </a:lnTo>
                  <a:lnTo>
                    <a:pt x="1418" y="4"/>
                  </a:lnTo>
                  <a:lnTo>
                    <a:pt x="379" y="4"/>
                  </a:lnTo>
                  <a:cubicBezTo>
                    <a:pt x="360" y="1"/>
                    <a:pt x="341" y="0"/>
                    <a:pt x="32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81" name="Google Shape;281;p27"/>
            <p:cNvSpPr/>
            <p:nvPr/>
          </p:nvSpPr>
          <p:spPr>
            <a:xfrm>
              <a:off x="6643075" y="3332025"/>
              <a:ext cx="143375" cy="104000"/>
            </a:xfrm>
            <a:custGeom>
              <a:avLst/>
              <a:gdLst/>
              <a:ahLst/>
              <a:cxnLst/>
              <a:rect l="l" t="t" r="r" b="b"/>
              <a:pathLst>
                <a:path w="5735" h="4160" extrusionOk="0">
                  <a:moveTo>
                    <a:pt x="1639" y="1"/>
                  </a:moveTo>
                  <a:cubicBezTo>
                    <a:pt x="1450" y="1"/>
                    <a:pt x="1198" y="158"/>
                    <a:pt x="1072" y="379"/>
                  </a:cubicBezTo>
                  <a:lnTo>
                    <a:pt x="0" y="2490"/>
                  </a:lnTo>
                  <a:cubicBezTo>
                    <a:pt x="158" y="2584"/>
                    <a:pt x="378" y="2616"/>
                    <a:pt x="567" y="2616"/>
                  </a:cubicBezTo>
                  <a:cubicBezTo>
                    <a:pt x="1072" y="2616"/>
                    <a:pt x="1544" y="2364"/>
                    <a:pt x="1796" y="1891"/>
                  </a:cubicBezTo>
                  <a:lnTo>
                    <a:pt x="2017" y="1418"/>
                  </a:lnTo>
                  <a:lnTo>
                    <a:pt x="2710" y="1418"/>
                  </a:lnTo>
                  <a:cubicBezTo>
                    <a:pt x="2899" y="1418"/>
                    <a:pt x="3056" y="1481"/>
                    <a:pt x="3182" y="1607"/>
                  </a:cubicBezTo>
                  <a:lnTo>
                    <a:pt x="5734" y="4159"/>
                  </a:lnTo>
                  <a:lnTo>
                    <a:pt x="573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82" name="Google Shape;282;p27"/>
            <p:cNvSpPr/>
            <p:nvPr/>
          </p:nvSpPr>
          <p:spPr>
            <a:xfrm>
              <a:off x="6595025" y="3288700"/>
              <a:ext cx="175675" cy="188725"/>
            </a:xfrm>
            <a:custGeom>
              <a:avLst/>
              <a:gdLst/>
              <a:ahLst/>
              <a:cxnLst/>
              <a:rect l="l" t="t" r="r" b="b"/>
              <a:pathLst>
                <a:path w="7027" h="7549" extrusionOk="0">
                  <a:moveTo>
                    <a:pt x="2206" y="1"/>
                  </a:moveTo>
                  <a:cubicBezTo>
                    <a:pt x="1828" y="1"/>
                    <a:pt x="1481" y="221"/>
                    <a:pt x="1261" y="568"/>
                  </a:cubicBezTo>
                  <a:lnTo>
                    <a:pt x="946" y="1198"/>
                  </a:lnTo>
                  <a:cubicBezTo>
                    <a:pt x="914" y="1324"/>
                    <a:pt x="757" y="1419"/>
                    <a:pt x="631" y="1419"/>
                  </a:cubicBezTo>
                  <a:lnTo>
                    <a:pt x="1" y="1419"/>
                  </a:lnTo>
                  <a:lnTo>
                    <a:pt x="1" y="6239"/>
                  </a:lnTo>
                  <a:lnTo>
                    <a:pt x="1576" y="6239"/>
                  </a:lnTo>
                  <a:lnTo>
                    <a:pt x="2584" y="7247"/>
                  </a:lnTo>
                  <a:cubicBezTo>
                    <a:pt x="2768" y="7431"/>
                    <a:pt x="3054" y="7548"/>
                    <a:pt x="3330" y="7548"/>
                  </a:cubicBezTo>
                  <a:cubicBezTo>
                    <a:pt x="3431" y="7548"/>
                    <a:pt x="3531" y="7533"/>
                    <a:pt x="3624" y="7499"/>
                  </a:cubicBezTo>
                  <a:lnTo>
                    <a:pt x="6585" y="6554"/>
                  </a:lnTo>
                  <a:cubicBezTo>
                    <a:pt x="6743" y="6522"/>
                    <a:pt x="6900" y="6396"/>
                    <a:pt x="7026" y="6302"/>
                  </a:cubicBezTo>
                  <a:lnTo>
                    <a:pt x="4537" y="3813"/>
                  </a:lnTo>
                  <a:lnTo>
                    <a:pt x="4380" y="3813"/>
                  </a:lnTo>
                  <a:lnTo>
                    <a:pt x="4348" y="3844"/>
                  </a:lnTo>
                  <a:cubicBezTo>
                    <a:pt x="4033" y="4506"/>
                    <a:pt x="3340" y="4947"/>
                    <a:pt x="2647" y="5042"/>
                  </a:cubicBezTo>
                  <a:cubicBezTo>
                    <a:pt x="2601" y="5044"/>
                    <a:pt x="2556" y="5046"/>
                    <a:pt x="2511" y="5046"/>
                  </a:cubicBezTo>
                  <a:cubicBezTo>
                    <a:pt x="2046" y="5046"/>
                    <a:pt x="1698" y="4899"/>
                    <a:pt x="1324" y="4727"/>
                  </a:cubicBezTo>
                  <a:cubicBezTo>
                    <a:pt x="1103" y="4632"/>
                    <a:pt x="1040" y="4412"/>
                    <a:pt x="1166" y="4254"/>
                  </a:cubicBezTo>
                  <a:lnTo>
                    <a:pt x="2363" y="1797"/>
                  </a:lnTo>
                  <a:cubicBezTo>
                    <a:pt x="2615" y="1324"/>
                    <a:pt x="3088" y="1041"/>
                    <a:pt x="3592" y="1041"/>
                  </a:cubicBezTo>
                  <a:lnTo>
                    <a:pt x="5104" y="1041"/>
                  </a:lnTo>
                  <a:cubicBezTo>
                    <a:pt x="5167" y="852"/>
                    <a:pt x="5262" y="631"/>
                    <a:pt x="5262" y="347"/>
                  </a:cubicBezTo>
                  <a:cubicBezTo>
                    <a:pt x="5262" y="158"/>
                    <a:pt x="5104" y="1"/>
                    <a:pt x="488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283" name="Google Shape;283;p27"/>
          <p:cNvSpPr/>
          <p:nvPr/>
        </p:nvSpPr>
        <p:spPr>
          <a:xfrm>
            <a:off x="6145356" y="2586467"/>
            <a:ext cx="852800" cy="852800"/>
          </a:xfrm>
          <a:prstGeom prst="ellipse">
            <a:avLst/>
          </a:prstGeom>
          <a:solidFill>
            <a:srgbClr val="FF83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84" name="Google Shape;284;p27"/>
          <p:cNvSpPr txBox="1"/>
          <p:nvPr/>
        </p:nvSpPr>
        <p:spPr>
          <a:xfrm flipH="1">
            <a:off x="8073832" y="1953667"/>
            <a:ext cx="4002343" cy="1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 lnSpcReduction="10000"/>
          </a:bodyPr>
          <a:lstStyle/>
          <a:p>
            <a:pPr>
              <a:spcAft>
                <a:spcPts val="1600"/>
              </a:spcAft>
            </a:pPr>
            <a:r>
              <a:rPr lang="en" sz="2133" b="1" dirty="0">
                <a:solidFill>
                  <a:srgbClr val="980000"/>
                </a:solidFill>
                <a:latin typeface="Poppins"/>
                <a:ea typeface="Poppins"/>
                <a:cs typeface="Poppins"/>
                <a:sym typeface="Poppins"/>
              </a:rPr>
              <a:t>Free trial period</a:t>
            </a:r>
            <a:br>
              <a:rPr lang="en" sz="2133" b="1" dirty="0">
                <a:solidFill>
                  <a:srgbClr val="980000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" sz="2133" b="1" dirty="0">
                <a:solidFill>
                  <a:srgbClr val="980000"/>
                </a:solidFill>
                <a:latin typeface="Poppins"/>
                <a:ea typeface="Poppins"/>
                <a:cs typeface="Poppins"/>
                <a:sym typeface="Poppins"/>
              </a:rPr>
              <a:t>3 month with GCP </a:t>
            </a:r>
            <a:br>
              <a:rPr lang="en" sz="2133" b="1" dirty="0">
                <a:solidFill>
                  <a:srgbClr val="980000"/>
                </a:solidFill>
                <a:latin typeface="Poppins"/>
                <a:ea typeface="Poppins"/>
                <a:cs typeface="Poppins"/>
                <a:sym typeface="Poppins"/>
              </a:rPr>
            </a:br>
            <a:endParaRPr sz="2133" b="1" dirty="0">
              <a:solidFill>
                <a:srgbClr val="A41F3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85" name="Google Shape;285;p27"/>
          <p:cNvSpPr/>
          <p:nvPr/>
        </p:nvSpPr>
        <p:spPr>
          <a:xfrm>
            <a:off x="6145373" y="3517917"/>
            <a:ext cx="852800" cy="852800"/>
          </a:xfrm>
          <a:prstGeom prst="ellipse">
            <a:avLst/>
          </a:prstGeom>
          <a:solidFill>
            <a:srgbClr val="FF83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86" name="Google Shape;286;p27"/>
          <p:cNvSpPr/>
          <p:nvPr/>
        </p:nvSpPr>
        <p:spPr>
          <a:xfrm>
            <a:off x="6410745" y="3732685"/>
            <a:ext cx="322032" cy="489681"/>
          </a:xfrm>
          <a:custGeom>
            <a:avLst/>
            <a:gdLst/>
            <a:ahLst/>
            <a:cxnLst/>
            <a:rect l="l" t="t" r="r" b="b"/>
            <a:pathLst>
              <a:path w="8350" h="12697" extrusionOk="0">
                <a:moveTo>
                  <a:pt x="4222" y="1166"/>
                </a:moveTo>
                <a:cubicBezTo>
                  <a:pt x="4443" y="1166"/>
                  <a:pt x="4600" y="1386"/>
                  <a:pt x="4600" y="1607"/>
                </a:cubicBezTo>
                <a:lnTo>
                  <a:pt x="4600" y="1890"/>
                </a:lnTo>
                <a:cubicBezTo>
                  <a:pt x="5073" y="2048"/>
                  <a:pt x="5451" y="2520"/>
                  <a:pt x="5451" y="3088"/>
                </a:cubicBezTo>
                <a:cubicBezTo>
                  <a:pt x="5451" y="3308"/>
                  <a:pt x="5231" y="3497"/>
                  <a:pt x="5010" y="3497"/>
                </a:cubicBezTo>
                <a:cubicBezTo>
                  <a:pt x="4758" y="3497"/>
                  <a:pt x="4600" y="3308"/>
                  <a:pt x="4600" y="3088"/>
                </a:cubicBezTo>
                <a:cubicBezTo>
                  <a:pt x="4600" y="2835"/>
                  <a:pt x="4411" y="2678"/>
                  <a:pt x="4222" y="2678"/>
                </a:cubicBezTo>
                <a:cubicBezTo>
                  <a:pt x="3970" y="2678"/>
                  <a:pt x="3781" y="2867"/>
                  <a:pt x="3781" y="3088"/>
                </a:cubicBezTo>
                <a:cubicBezTo>
                  <a:pt x="3781" y="3308"/>
                  <a:pt x="4096" y="3529"/>
                  <a:pt x="4443" y="3781"/>
                </a:cubicBezTo>
                <a:cubicBezTo>
                  <a:pt x="4884" y="4096"/>
                  <a:pt x="5451" y="4505"/>
                  <a:pt x="5451" y="5167"/>
                </a:cubicBezTo>
                <a:cubicBezTo>
                  <a:pt x="5451" y="5702"/>
                  <a:pt x="5073" y="6143"/>
                  <a:pt x="4600" y="6333"/>
                </a:cubicBezTo>
                <a:lnTo>
                  <a:pt x="4600" y="6616"/>
                </a:lnTo>
                <a:cubicBezTo>
                  <a:pt x="4600" y="6868"/>
                  <a:pt x="4411" y="7026"/>
                  <a:pt x="4222" y="7026"/>
                </a:cubicBezTo>
                <a:cubicBezTo>
                  <a:pt x="3970" y="7026"/>
                  <a:pt x="3781" y="6805"/>
                  <a:pt x="3781" y="6616"/>
                </a:cubicBezTo>
                <a:lnTo>
                  <a:pt x="3781" y="6333"/>
                </a:lnTo>
                <a:cubicBezTo>
                  <a:pt x="3309" y="6143"/>
                  <a:pt x="2962" y="5702"/>
                  <a:pt x="2962" y="5167"/>
                </a:cubicBezTo>
                <a:cubicBezTo>
                  <a:pt x="2962" y="4915"/>
                  <a:pt x="3151" y="4757"/>
                  <a:pt x="3372" y="4757"/>
                </a:cubicBezTo>
                <a:cubicBezTo>
                  <a:pt x="3624" y="4757"/>
                  <a:pt x="3781" y="4978"/>
                  <a:pt x="3781" y="5167"/>
                </a:cubicBezTo>
                <a:cubicBezTo>
                  <a:pt x="3781" y="5387"/>
                  <a:pt x="3970" y="5608"/>
                  <a:pt x="4222" y="5608"/>
                </a:cubicBezTo>
                <a:cubicBezTo>
                  <a:pt x="4443" y="5608"/>
                  <a:pt x="4600" y="5387"/>
                  <a:pt x="4600" y="5167"/>
                </a:cubicBezTo>
                <a:cubicBezTo>
                  <a:pt x="4600" y="4915"/>
                  <a:pt x="4285" y="4694"/>
                  <a:pt x="3939" y="4442"/>
                </a:cubicBezTo>
                <a:cubicBezTo>
                  <a:pt x="3498" y="4127"/>
                  <a:pt x="2962" y="3749"/>
                  <a:pt x="2962" y="3088"/>
                </a:cubicBezTo>
                <a:cubicBezTo>
                  <a:pt x="2962" y="2520"/>
                  <a:pt x="3309" y="2079"/>
                  <a:pt x="3781" y="1890"/>
                </a:cubicBezTo>
                <a:lnTo>
                  <a:pt x="3781" y="1607"/>
                </a:lnTo>
                <a:cubicBezTo>
                  <a:pt x="3781" y="1386"/>
                  <a:pt x="3970" y="1166"/>
                  <a:pt x="4222" y="1166"/>
                </a:cubicBezTo>
                <a:close/>
                <a:moveTo>
                  <a:pt x="4222" y="0"/>
                </a:moveTo>
                <a:cubicBezTo>
                  <a:pt x="1923" y="0"/>
                  <a:pt x="64" y="1859"/>
                  <a:pt x="64" y="4127"/>
                </a:cubicBezTo>
                <a:cubicBezTo>
                  <a:pt x="64" y="6270"/>
                  <a:pt x="1733" y="8034"/>
                  <a:pt x="3781" y="8223"/>
                </a:cubicBezTo>
                <a:lnTo>
                  <a:pt x="3781" y="9767"/>
                </a:lnTo>
                <a:cubicBezTo>
                  <a:pt x="3655" y="9609"/>
                  <a:pt x="3529" y="9483"/>
                  <a:pt x="3372" y="9325"/>
                </a:cubicBezTo>
                <a:cubicBezTo>
                  <a:pt x="2647" y="8601"/>
                  <a:pt x="1576" y="8128"/>
                  <a:pt x="442" y="8128"/>
                </a:cubicBezTo>
                <a:cubicBezTo>
                  <a:pt x="190" y="8128"/>
                  <a:pt x="32" y="8317"/>
                  <a:pt x="32" y="8506"/>
                </a:cubicBezTo>
                <a:cubicBezTo>
                  <a:pt x="1" y="9609"/>
                  <a:pt x="442" y="10617"/>
                  <a:pt x="1261" y="11468"/>
                </a:cubicBezTo>
                <a:cubicBezTo>
                  <a:pt x="2049" y="12255"/>
                  <a:pt x="3057" y="12696"/>
                  <a:pt x="4096" y="12696"/>
                </a:cubicBezTo>
                <a:lnTo>
                  <a:pt x="4159" y="12696"/>
                </a:lnTo>
                <a:cubicBezTo>
                  <a:pt x="5231" y="12696"/>
                  <a:pt x="6302" y="12287"/>
                  <a:pt x="7089" y="11468"/>
                </a:cubicBezTo>
                <a:cubicBezTo>
                  <a:pt x="7877" y="10680"/>
                  <a:pt x="8318" y="9641"/>
                  <a:pt x="8318" y="8506"/>
                </a:cubicBezTo>
                <a:cubicBezTo>
                  <a:pt x="8350" y="8317"/>
                  <a:pt x="8160" y="8128"/>
                  <a:pt x="7940" y="8128"/>
                </a:cubicBezTo>
                <a:cubicBezTo>
                  <a:pt x="7871" y="8124"/>
                  <a:pt x="7801" y="8122"/>
                  <a:pt x="7733" y="8122"/>
                </a:cubicBezTo>
                <a:cubicBezTo>
                  <a:pt x="6711" y="8122"/>
                  <a:pt x="5778" y="8558"/>
                  <a:pt x="5010" y="9325"/>
                </a:cubicBezTo>
                <a:cubicBezTo>
                  <a:pt x="4852" y="9483"/>
                  <a:pt x="4726" y="9609"/>
                  <a:pt x="4600" y="9767"/>
                </a:cubicBezTo>
                <a:lnTo>
                  <a:pt x="4600" y="8223"/>
                </a:lnTo>
                <a:cubicBezTo>
                  <a:pt x="6680" y="8034"/>
                  <a:pt x="8350" y="6270"/>
                  <a:pt x="8350" y="4127"/>
                </a:cubicBezTo>
                <a:cubicBezTo>
                  <a:pt x="8350" y="1859"/>
                  <a:pt x="6491" y="0"/>
                  <a:pt x="422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87" name="Google Shape;287;p27"/>
          <p:cNvSpPr/>
          <p:nvPr/>
        </p:nvSpPr>
        <p:spPr>
          <a:xfrm>
            <a:off x="6326287" y="2821474"/>
            <a:ext cx="490915" cy="382775"/>
          </a:xfrm>
          <a:custGeom>
            <a:avLst/>
            <a:gdLst/>
            <a:ahLst/>
            <a:cxnLst/>
            <a:rect l="l" t="t" r="r" b="b"/>
            <a:pathLst>
              <a:path w="12729" h="9925" extrusionOk="0">
                <a:moveTo>
                  <a:pt x="925" y="3644"/>
                </a:moveTo>
                <a:cubicBezTo>
                  <a:pt x="944" y="3644"/>
                  <a:pt x="963" y="3648"/>
                  <a:pt x="978" y="3655"/>
                </a:cubicBezTo>
                <a:lnTo>
                  <a:pt x="1608" y="3970"/>
                </a:lnTo>
                <a:lnTo>
                  <a:pt x="1608" y="5924"/>
                </a:lnTo>
                <a:lnTo>
                  <a:pt x="978" y="6239"/>
                </a:lnTo>
                <a:cubicBezTo>
                  <a:pt x="960" y="6256"/>
                  <a:pt x="937" y="6264"/>
                  <a:pt x="914" y="6264"/>
                </a:cubicBezTo>
                <a:cubicBezTo>
                  <a:pt x="854" y="6264"/>
                  <a:pt x="788" y="6212"/>
                  <a:pt x="788" y="6144"/>
                </a:cubicBezTo>
                <a:lnTo>
                  <a:pt x="788" y="3781"/>
                </a:lnTo>
                <a:cubicBezTo>
                  <a:pt x="788" y="3685"/>
                  <a:pt x="862" y="3644"/>
                  <a:pt x="925" y="3644"/>
                </a:cubicBezTo>
                <a:close/>
                <a:moveTo>
                  <a:pt x="4128" y="7184"/>
                </a:moveTo>
                <a:lnTo>
                  <a:pt x="6963" y="8035"/>
                </a:lnTo>
                <a:cubicBezTo>
                  <a:pt x="6648" y="8507"/>
                  <a:pt x="6176" y="8759"/>
                  <a:pt x="5640" y="8759"/>
                </a:cubicBezTo>
                <a:cubicBezTo>
                  <a:pt x="4821" y="8759"/>
                  <a:pt x="4097" y="8066"/>
                  <a:pt x="4128" y="7184"/>
                </a:cubicBezTo>
                <a:close/>
                <a:moveTo>
                  <a:pt x="11374" y="820"/>
                </a:moveTo>
                <a:cubicBezTo>
                  <a:pt x="11626" y="820"/>
                  <a:pt x="11815" y="1009"/>
                  <a:pt x="11815" y="1198"/>
                </a:cubicBezTo>
                <a:lnTo>
                  <a:pt x="11815" y="8665"/>
                </a:lnTo>
                <a:cubicBezTo>
                  <a:pt x="11815" y="8885"/>
                  <a:pt x="11626" y="9043"/>
                  <a:pt x="11374" y="9043"/>
                </a:cubicBezTo>
                <a:cubicBezTo>
                  <a:pt x="11154" y="9043"/>
                  <a:pt x="10996" y="8854"/>
                  <a:pt x="10996" y="8665"/>
                </a:cubicBezTo>
                <a:lnTo>
                  <a:pt x="10996" y="1198"/>
                </a:lnTo>
                <a:cubicBezTo>
                  <a:pt x="10996" y="977"/>
                  <a:pt x="11185" y="820"/>
                  <a:pt x="11374" y="820"/>
                </a:cubicBezTo>
                <a:close/>
                <a:moveTo>
                  <a:pt x="11437" y="1"/>
                </a:moveTo>
                <a:cubicBezTo>
                  <a:pt x="10870" y="1"/>
                  <a:pt x="10366" y="379"/>
                  <a:pt x="10240" y="883"/>
                </a:cubicBezTo>
                <a:lnTo>
                  <a:pt x="2080" y="3246"/>
                </a:lnTo>
                <a:lnTo>
                  <a:pt x="1387" y="2899"/>
                </a:lnTo>
                <a:cubicBezTo>
                  <a:pt x="1251" y="2831"/>
                  <a:pt x="1109" y="2800"/>
                  <a:pt x="970" y="2800"/>
                </a:cubicBezTo>
                <a:cubicBezTo>
                  <a:pt x="466" y="2800"/>
                  <a:pt x="1" y="3213"/>
                  <a:pt x="1" y="3781"/>
                </a:cubicBezTo>
                <a:lnTo>
                  <a:pt x="1" y="6144"/>
                </a:lnTo>
                <a:cubicBezTo>
                  <a:pt x="1" y="6687"/>
                  <a:pt x="465" y="7095"/>
                  <a:pt x="983" y="7095"/>
                </a:cubicBezTo>
                <a:cubicBezTo>
                  <a:pt x="1127" y="7095"/>
                  <a:pt x="1275" y="7063"/>
                  <a:pt x="1419" y="6995"/>
                </a:cubicBezTo>
                <a:lnTo>
                  <a:pt x="2143" y="6648"/>
                </a:lnTo>
                <a:lnTo>
                  <a:pt x="3340" y="6995"/>
                </a:lnTo>
                <a:cubicBezTo>
                  <a:pt x="3151" y="8444"/>
                  <a:pt x="4286" y="9641"/>
                  <a:pt x="5672" y="9641"/>
                </a:cubicBezTo>
                <a:cubicBezTo>
                  <a:pt x="6585" y="9641"/>
                  <a:pt x="7405" y="9074"/>
                  <a:pt x="7814" y="8287"/>
                </a:cubicBezTo>
                <a:lnTo>
                  <a:pt x="10271" y="9011"/>
                </a:lnTo>
                <a:cubicBezTo>
                  <a:pt x="10429" y="9515"/>
                  <a:pt x="10902" y="9925"/>
                  <a:pt x="11469" y="9925"/>
                </a:cubicBezTo>
                <a:cubicBezTo>
                  <a:pt x="12130" y="9925"/>
                  <a:pt x="12729" y="9358"/>
                  <a:pt x="12729" y="8696"/>
                </a:cubicBezTo>
                <a:lnTo>
                  <a:pt x="12729" y="1261"/>
                </a:lnTo>
                <a:cubicBezTo>
                  <a:pt x="12634" y="536"/>
                  <a:pt x="12099" y="1"/>
                  <a:pt x="11437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88" name="Google Shape;288;p27"/>
          <p:cNvSpPr/>
          <p:nvPr/>
        </p:nvSpPr>
        <p:spPr>
          <a:xfrm>
            <a:off x="5124189" y="2586451"/>
            <a:ext cx="852800" cy="852800"/>
          </a:xfrm>
          <a:prstGeom prst="ellipse">
            <a:avLst/>
          </a:prstGeom>
          <a:solidFill>
            <a:srgbClr val="FF83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89" name="Google Shape;289;p27"/>
          <p:cNvSpPr txBox="1"/>
          <p:nvPr/>
        </p:nvSpPr>
        <p:spPr>
          <a:xfrm>
            <a:off x="3280067" y="6023167"/>
            <a:ext cx="5632000" cy="5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 fontScale="47500" lnSpcReduction="20000"/>
          </a:bodyPr>
          <a:lstStyle/>
          <a:p>
            <a:pPr algn="ctr">
              <a:spcAft>
                <a:spcPts val="1600"/>
              </a:spcAft>
            </a:pPr>
            <a:r>
              <a:rPr lang="en" sz="2133" b="1" dirty="0">
                <a:solidFill>
                  <a:srgbClr val="00184F"/>
                </a:solidFill>
                <a:latin typeface="Poppins"/>
                <a:ea typeface="Poppins"/>
                <a:cs typeface="Poppins"/>
                <a:sym typeface="Poppins"/>
              </a:rPr>
              <a:t>After trial period see what </a:t>
            </a:r>
            <a:r>
              <a:rPr lang="en" sz="2133" b="1" dirty="0">
                <a:solidFill>
                  <a:srgbClr val="00184F"/>
                </a:solidFill>
                <a:latin typeface="Poppins"/>
                <a:ea typeface="Poppins"/>
                <a:cs typeface="Poppins"/>
                <a:sym typeface="Poppins"/>
                <a:hlinkClick r:id="rId3"/>
              </a:rPr>
              <a:t>free tier offers</a:t>
            </a:r>
            <a:r>
              <a:rPr lang="en" sz="2133" b="1" dirty="0">
                <a:solidFill>
                  <a:srgbClr val="00184F"/>
                </a:solidFill>
                <a:latin typeface="Poppins"/>
                <a:ea typeface="Poppins"/>
                <a:cs typeface="Poppins"/>
                <a:sym typeface="Poppins"/>
              </a:rPr>
              <a:t>, control usage and set budger limits</a:t>
            </a:r>
            <a:endParaRPr sz="2133" b="1" dirty="0">
              <a:solidFill>
                <a:srgbClr val="00184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290" name="Google Shape;290;p27"/>
          <p:cNvGrpSpPr/>
          <p:nvPr/>
        </p:nvGrpSpPr>
        <p:grpSpPr>
          <a:xfrm>
            <a:off x="5351662" y="2776497"/>
            <a:ext cx="397836" cy="472692"/>
            <a:chOff x="-48233050" y="3569725"/>
            <a:chExt cx="252050" cy="299475"/>
          </a:xfrm>
        </p:grpSpPr>
        <p:sp>
          <p:nvSpPr>
            <p:cNvPr id="291" name="Google Shape;291;p27"/>
            <p:cNvSpPr/>
            <p:nvPr/>
          </p:nvSpPr>
          <p:spPr>
            <a:xfrm>
              <a:off x="-48233050" y="3569725"/>
              <a:ext cx="252050" cy="299475"/>
            </a:xfrm>
            <a:custGeom>
              <a:avLst/>
              <a:gdLst/>
              <a:ahLst/>
              <a:cxnLst/>
              <a:rect l="l" t="t" r="r" b="b"/>
              <a:pathLst>
                <a:path w="10082" h="11979" extrusionOk="0">
                  <a:moveTo>
                    <a:pt x="5230" y="1393"/>
                  </a:moveTo>
                  <a:cubicBezTo>
                    <a:pt x="5419" y="1393"/>
                    <a:pt x="5577" y="1551"/>
                    <a:pt x="5577" y="1740"/>
                  </a:cubicBezTo>
                  <a:lnTo>
                    <a:pt x="5577" y="1960"/>
                  </a:lnTo>
                  <a:cubicBezTo>
                    <a:pt x="5703" y="2023"/>
                    <a:pt x="5829" y="2086"/>
                    <a:pt x="5923" y="2181"/>
                  </a:cubicBezTo>
                  <a:lnTo>
                    <a:pt x="6144" y="2055"/>
                  </a:lnTo>
                  <a:cubicBezTo>
                    <a:pt x="6194" y="2025"/>
                    <a:pt x="6251" y="2011"/>
                    <a:pt x="6308" y="2011"/>
                  </a:cubicBezTo>
                  <a:cubicBezTo>
                    <a:pt x="6430" y="2011"/>
                    <a:pt x="6552" y="2074"/>
                    <a:pt x="6616" y="2181"/>
                  </a:cubicBezTo>
                  <a:lnTo>
                    <a:pt x="7309" y="3410"/>
                  </a:lnTo>
                  <a:cubicBezTo>
                    <a:pt x="7467" y="3725"/>
                    <a:pt x="7246" y="3819"/>
                    <a:pt x="6963" y="3977"/>
                  </a:cubicBezTo>
                  <a:lnTo>
                    <a:pt x="6963" y="4386"/>
                  </a:lnTo>
                  <a:cubicBezTo>
                    <a:pt x="7246" y="4544"/>
                    <a:pt x="7467" y="4670"/>
                    <a:pt x="7309" y="4985"/>
                  </a:cubicBezTo>
                  <a:lnTo>
                    <a:pt x="6616" y="6182"/>
                  </a:lnTo>
                  <a:cubicBezTo>
                    <a:pt x="6531" y="6289"/>
                    <a:pt x="6417" y="6366"/>
                    <a:pt x="6303" y="6366"/>
                  </a:cubicBezTo>
                  <a:cubicBezTo>
                    <a:pt x="6249" y="6366"/>
                    <a:pt x="6195" y="6349"/>
                    <a:pt x="6144" y="6308"/>
                  </a:cubicBezTo>
                  <a:lnTo>
                    <a:pt x="5923" y="6182"/>
                  </a:lnTo>
                  <a:cubicBezTo>
                    <a:pt x="5829" y="6277"/>
                    <a:pt x="5703" y="6340"/>
                    <a:pt x="5577" y="6403"/>
                  </a:cubicBezTo>
                  <a:lnTo>
                    <a:pt x="5577" y="6623"/>
                  </a:lnTo>
                  <a:cubicBezTo>
                    <a:pt x="5577" y="6812"/>
                    <a:pt x="5419" y="6970"/>
                    <a:pt x="5230" y="6970"/>
                  </a:cubicBezTo>
                  <a:lnTo>
                    <a:pt x="3812" y="6970"/>
                  </a:lnTo>
                  <a:cubicBezTo>
                    <a:pt x="3623" y="6970"/>
                    <a:pt x="3466" y="6812"/>
                    <a:pt x="3466" y="6623"/>
                  </a:cubicBezTo>
                  <a:lnTo>
                    <a:pt x="3466" y="6403"/>
                  </a:lnTo>
                  <a:cubicBezTo>
                    <a:pt x="3340" y="6340"/>
                    <a:pt x="3214" y="6277"/>
                    <a:pt x="3119" y="6182"/>
                  </a:cubicBezTo>
                  <a:lnTo>
                    <a:pt x="2899" y="6308"/>
                  </a:lnTo>
                  <a:cubicBezTo>
                    <a:pt x="2848" y="6338"/>
                    <a:pt x="2791" y="6352"/>
                    <a:pt x="2734" y="6352"/>
                  </a:cubicBezTo>
                  <a:cubicBezTo>
                    <a:pt x="2613" y="6352"/>
                    <a:pt x="2490" y="6289"/>
                    <a:pt x="2426" y="6182"/>
                  </a:cubicBezTo>
                  <a:lnTo>
                    <a:pt x="1733" y="4985"/>
                  </a:lnTo>
                  <a:cubicBezTo>
                    <a:pt x="1638" y="4827"/>
                    <a:pt x="1670" y="4575"/>
                    <a:pt x="1859" y="4512"/>
                  </a:cubicBezTo>
                  <a:lnTo>
                    <a:pt x="2048" y="4386"/>
                  </a:lnTo>
                  <a:lnTo>
                    <a:pt x="2048" y="3977"/>
                  </a:lnTo>
                  <a:lnTo>
                    <a:pt x="1859" y="3882"/>
                  </a:lnTo>
                  <a:cubicBezTo>
                    <a:pt x="1702" y="3788"/>
                    <a:pt x="1607" y="3536"/>
                    <a:pt x="1733" y="3410"/>
                  </a:cubicBezTo>
                  <a:lnTo>
                    <a:pt x="2426" y="2181"/>
                  </a:lnTo>
                  <a:cubicBezTo>
                    <a:pt x="2490" y="2074"/>
                    <a:pt x="2612" y="1997"/>
                    <a:pt x="2733" y="1997"/>
                  </a:cubicBezTo>
                  <a:cubicBezTo>
                    <a:pt x="2790" y="1997"/>
                    <a:pt x="2848" y="2014"/>
                    <a:pt x="2899" y="2055"/>
                  </a:cubicBezTo>
                  <a:lnTo>
                    <a:pt x="3119" y="2181"/>
                  </a:lnTo>
                  <a:cubicBezTo>
                    <a:pt x="3214" y="2086"/>
                    <a:pt x="3340" y="2023"/>
                    <a:pt x="3466" y="1960"/>
                  </a:cubicBezTo>
                  <a:lnTo>
                    <a:pt x="3466" y="1740"/>
                  </a:lnTo>
                  <a:cubicBezTo>
                    <a:pt x="3466" y="1551"/>
                    <a:pt x="3623" y="1393"/>
                    <a:pt x="3812" y="1393"/>
                  </a:cubicBezTo>
                  <a:close/>
                  <a:moveTo>
                    <a:pt x="4547" y="0"/>
                  </a:moveTo>
                  <a:cubicBezTo>
                    <a:pt x="3499" y="0"/>
                    <a:pt x="2484" y="337"/>
                    <a:pt x="1670" y="984"/>
                  </a:cubicBezTo>
                  <a:cubicBezTo>
                    <a:pt x="630" y="1866"/>
                    <a:pt x="0" y="3158"/>
                    <a:pt x="0" y="4544"/>
                  </a:cubicBezTo>
                  <a:cubicBezTo>
                    <a:pt x="0" y="5804"/>
                    <a:pt x="504" y="6970"/>
                    <a:pt x="1418" y="7852"/>
                  </a:cubicBezTo>
                  <a:lnTo>
                    <a:pt x="1418" y="11632"/>
                  </a:lnTo>
                  <a:cubicBezTo>
                    <a:pt x="1418" y="11821"/>
                    <a:pt x="1575" y="11979"/>
                    <a:pt x="1765" y="11979"/>
                  </a:cubicBezTo>
                  <a:lnTo>
                    <a:pt x="5986" y="11979"/>
                  </a:lnTo>
                  <a:cubicBezTo>
                    <a:pt x="6175" y="11979"/>
                    <a:pt x="6333" y="11821"/>
                    <a:pt x="6333" y="11632"/>
                  </a:cubicBezTo>
                  <a:lnTo>
                    <a:pt x="6333" y="10530"/>
                  </a:lnTo>
                  <a:lnTo>
                    <a:pt x="8097" y="10530"/>
                  </a:lnTo>
                  <a:cubicBezTo>
                    <a:pt x="8286" y="10530"/>
                    <a:pt x="8444" y="10372"/>
                    <a:pt x="8444" y="10183"/>
                  </a:cubicBezTo>
                  <a:lnTo>
                    <a:pt x="8444" y="8387"/>
                  </a:lnTo>
                  <a:lnTo>
                    <a:pt x="9042" y="8387"/>
                  </a:lnTo>
                  <a:cubicBezTo>
                    <a:pt x="9389" y="8387"/>
                    <a:pt x="9767" y="8198"/>
                    <a:pt x="9956" y="7883"/>
                  </a:cubicBezTo>
                  <a:cubicBezTo>
                    <a:pt x="10082" y="7568"/>
                    <a:pt x="10082" y="7190"/>
                    <a:pt x="9924" y="6875"/>
                  </a:cubicBezTo>
                  <a:lnTo>
                    <a:pt x="9042" y="5237"/>
                  </a:lnTo>
                  <a:cubicBezTo>
                    <a:pt x="9137" y="4701"/>
                    <a:pt x="9137" y="4134"/>
                    <a:pt x="9011" y="3599"/>
                  </a:cubicBezTo>
                  <a:cubicBezTo>
                    <a:pt x="8664" y="1866"/>
                    <a:pt x="7246" y="480"/>
                    <a:pt x="5545" y="102"/>
                  </a:cubicBezTo>
                  <a:cubicBezTo>
                    <a:pt x="5213" y="34"/>
                    <a:pt x="4878" y="0"/>
                    <a:pt x="45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92" name="Google Shape;292;p27"/>
            <p:cNvSpPr/>
            <p:nvPr/>
          </p:nvSpPr>
          <p:spPr>
            <a:xfrm>
              <a:off x="-48170050" y="3622650"/>
              <a:ext cx="100050" cy="103225"/>
            </a:xfrm>
            <a:custGeom>
              <a:avLst/>
              <a:gdLst/>
              <a:ahLst/>
              <a:cxnLst/>
              <a:rect l="l" t="t" r="r" b="b"/>
              <a:pathLst>
                <a:path w="4002" h="4129" extrusionOk="0">
                  <a:moveTo>
                    <a:pt x="1985" y="1009"/>
                  </a:moveTo>
                  <a:cubicBezTo>
                    <a:pt x="2584" y="1009"/>
                    <a:pt x="3057" y="1482"/>
                    <a:pt x="3057" y="2080"/>
                  </a:cubicBezTo>
                  <a:cubicBezTo>
                    <a:pt x="3057" y="2647"/>
                    <a:pt x="2584" y="3120"/>
                    <a:pt x="1985" y="3120"/>
                  </a:cubicBezTo>
                  <a:cubicBezTo>
                    <a:pt x="1418" y="3120"/>
                    <a:pt x="946" y="2647"/>
                    <a:pt x="946" y="2080"/>
                  </a:cubicBezTo>
                  <a:cubicBezTo>
                    <a:pt x="946" y="1482"/>
                    <a:pt x="1418" y="1009"/>
                    <a:pt x="1985" y="1009"/>
                  </a:cubicBezTo>
                  <a:close/>
                  <a:moveTo>
                    <a:pt x="1639" y="1"/>
                  </a:moveTo>
                  <a:lnTo>
                    <a:pt x="1639" y="127"/>
                  </a:lnTo>
                  <a:cubicBezTo>
                    <a:pt x="1639" y="284"/>
                    <a:pt x="1576" y="410"/>
                    <a:pt x="1418" y="442"/>
                  </a:cubicBezTo>
                  <a:cubicBezTo>
                    <a:pt x="1198" y="537"/>
                    <a:pt x="1009" y="631"/>
                    <a:pt x="851" y="757"/>
                  </a:cubicBezTo>
                  <a:cubicBezTo>
                    <a:pt x="770" y="818"/>
                    <a:pt x="689" y="853"/>
                    <a:pt x="607" y="853"/>
                  </a:cubicBezTo>
                  <a:cubicBezTo>
                    <a:pt x="562" y="853"/>
                    <a:pt x="518" y="842"/>
                    <a:pt x="473" y="820"/>
                  </a:cubicBezTo>
                  <a:lnTo>
                    <a:pt x="347" y="726"/>
                  </a:lnTo>
                  <a:lnTo>
                    <a:pt x="1" y="1324"/>
                  </a:lnTo>
                  <a:lnTo>
                    <a:pt x="127" y="1387"/>
                  </a:lnTo>
                  <a:cubicBezTo>
                    <a:pt x="221" y="1482"/>
                    <a:pt x="316" y="1639"/>
                    <a:pt x="253" y="1765"/>
                  </a:cubicBezTo>
                  <a:cubicBezTo>
                    <a:pt x="221" y="1986"/>
                    <a:pt x="221" y="2143"/>
                    <a:pt x="253" y="2395"/>
                  </a:cubicBezTo>
                  <a:cubicBezTo>
                    <a:pt x="316" y="2553"/>
                    <a:pt x="221" y="2647"/>
                    <a:pt x="127" y="2742"/>
                  </a:cubicBezTo>
                  <a:lnTo>
                    <a:pt x="1" y="2805"/>
                  </a:lnTo>
                  <a:lnTo>
                    <a:pt x="347" y="3403"/>
                  </a:lnTo>
                  <a:lnTo>
                    <a:pt x="473" y="3340"/>
                  </a:lnTo>
                  <a:cubicBezTo>
                    <a:pt x="532" y="3297"/>
                    <a:pt x="590" y="3273"/>
                    <a:pt x="649" y="3273"/>
                  </a:cubicBezTo>
                  <a:cubicBezTo>
                    <a:pt x="716" y="3273"/>
                    <a:pt x="784" y="3304"/>
                    <a:pt x="851" y="3372"/>
                  </a:cubicBezTo>
                  <a:cubicBezTo>
                    <a:pt x="1009" y="3529"/>
                    <a:pt x="1198" y="3592"/>
                    <a:pt x="1418" y="3687"/>
                  </a:cubicBezTo>
                  <a:cubicBezTo>
                    <a:pt x="1576" y="3718"/>
                    <a:pt x="1639" y="3876"/>
                    <a:pt x="1639" y="4002"/>
                  </a:cubicBezTo>
                  <a:lnTo>
                    <a:pt x="1639" y="4128"/>
                  </a:lnTo>
                  <a:lnTo>
                    <a:pt x="2364" y="4128"/>
                  </a:lnTo>
                  <a:lnTo>
                    <a:pt x="2364" y="4002"/>
                  </a:lnTo>
                  <a:cubicBezTo>
                    <a:pt x="2364" y="3845"/>
                    <a:pt x="2427" y="3718"/>
                    <a:pt x="2584" y="3687"/>
                  </a:cubicBezTo>
                  <a:cubicBezTo>
                    <a:pt x="2805" y="3592"/>
                    <a:pt x="2994" y="3498"/>
                    <a:pt x="3151" y="3372"/>
                  </a:cubicBezTo>
                  <a:cubicBezTo>
                    <a:pt x="3224" y="3317"/>
                    <a:pt x="3298" y="3283"/>
                    <a:pt x="3371" y="3283"/>
                  </a:cubicBezTo>
                  <a:cubicBezTo>
                    <a:pt x="3424" y="3283"/>
                    <a:pt x="3476" y="3301"/>
                    <a:pt x="3529" y="3340"/>
                  </a:cubicBezTo>
                  <a:lnTo>
                    <a:pt x="3655" y="3403"/>
                  </a:lnTo>
                  <a:lnTo>
                    <a:pt x="4002" y="2805"/>
                  </a:lnTo>
                  <a:lnTo>
                    <a:pt x="3876" y="2742"/>
                  </a:lnTo>
                  <a:cubicBezTo>
                    <a:pt x="3781" y="2647"/>
                    <a:pt x="3687" y="2490"/>
                    <a:pt x="3750" y="2395"/>
                  </a:cubicBezTo>
                  <a:cubicBezTo>
                    <a:pt x="3781" y="2143"/>
                    <a:pt x="3781" y="1986"/>
                    <a:pt x="3750" y="1765"/>
                  </a:cubicBezTo>
                  <a:cubicBezTo>
                    <a:pt x="3687" y="1608"/>
                    <a:pt x="3781" y="1482"/>
                    <a:pt x="3876" y="1387"/>
                  </a:cubicBezTo>
                  <a:lnTo>
                    <a:pt x="4002" y="1324"/>
                  </a:lnTo>
                  <a:lnTo>
                    <a:pt x="3655" y="726"/>
                  </a:lnTo>
                  <a:lnTo>
                    <a:pt x="3529" y="820"/>
                  </a:lnTo>
                  <a:cubicBezTo>
                    <a:pt x="3477" y="846"/>
                    <a:pt x="3425" y="861"/>
                    <a:pt x="3373" y="861"/>
                  </a:cubicBezTo>
                  <a:cubicBezTo>
                    <a:pt x="3299" y="861"/>
                    <a:pt x="3225" y="831"/>
                    <a:pt x="3151" y="757"/>
                  </a:cubicBezTo>
                  <a:cubicBezTo>
                    <a:pt x="2994" y="600"/>
                    <a:pt x="2805" y="537"/>
                    <a:pt x="2584" y="442"/>
                  </a:cubicBezTo>
                  <a:cubicBezTo>
                    <a:pt x="2427" y="410"/>
                    <a:pt x="2364" y="253"/>
                    <a:pt x="2364" y="127"/>
                  </a:cubicBezTo>
                  <a:lnTo>
                    <a:pt x="236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93" name="Google Shape;293;p27"/>
            <p:cNvSpPr/>
            <p:nvPr/>
          </p:nvSpPr>
          <p:spPr>
            <a:xfrm>
              <a:off x="-48129100" y="3665200"/>
              <a:ext cx="18150" cy="18125"/>
            </a:xfrm>
            <a:custGeom>
              <a:avLst/>
              <a:gdLst/>
              <a:ahLst/>
              <a:cxnLst/>
              <a:rect l="l" t="t" r="r" b="b"/>
              <a:pathLst>
                <a:path w="726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cubicBezTo>
                    <a:pt x="568" y="725"/>
                    <a:pt x="726" y="567"/>
                    <a:pt x="726" y="378"/>
                  </a:cubicBezTo>
                  <a:cubicBezTo>
                    <a:pt x="726" y="158"/>
                    <a:pt x="568" y="0"/>
                    <a:pt x="3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pic>
        <p:nvPicPr>
          <p:cNvPr id="294" name="Google Shape;294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48734" y="730867"/>
            <a:ext cx="5396267" cy="776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27"/>
          <p:cNvSpPr txBox="1">
            <a:spLocks noGrp="1"/>
          </p:cNvSpPr>
          <p:nvPr>
            <p:ph type="title" idx="4294967295"/>
          </p:nvPr>
        </p:nvSpPr>
        <p:spPr>
          <a:xfrm>
            <a:off x="244000" y="779600"/>
            <a:ext cx="4810800" cy="577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r>
              <a:rPr lang="en" dirty="0"/>
              <a:t>Costs in Cloud</a:t>
            </a:r>
            <a:endParaRPr dirty="0"/>
          </a:p>
        </p:txBody>
      </p:sp>
      <p:cxnSp>
        <p:nvCxnSpPr>
          <p:cNvPr id="296" name="Google Shape;296;p27"/>
          <p:cNvCxnSpPr>
            <a:endCxn id="288" idx="2"/>
          </p:cNvCxnSpPr>
          <p:nvPr/>
        </p:nvCxnSpPr>
        <p:spPr>
          <a:xfrm>
            <a:off x="4049789" y="2262851"/>
            <a:ext cx="1074400" cy="7500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00184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7" name="Google Shape;297;p27"/>
          <p:cNvCxnSpPr/>
          <p:nvPr/>
        </p:nvCxnSpPr>
        <p:spPr>
          <a:xfrm flipH="1">
            <a:off x="6998789" y="2262851"/>
            <a:ext cx="1074400" cy="7500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00184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8" name="Google Shape;298;p27"/>
          <p:cNvSpPr txBox="1"/>
          <p:nvPr/>
        </p:nvSpPr>
        <p:spPr>
          <a:xfrm>
            <a:off x="721600" y="4370733"/>
            <a:ext cx="3380800" cy="1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algn="r">
              <a:spcAft>
                <a:spcPts val="1600"/>
              </a:spcAft>
            </a:pPr>
            <a:r>
              <a:rPr lang="en" sz="2133" b="1" dirty="0">
                <a:solidFill>
                  <a:srgbClr val="A41F31"/>
                </a:solidFill>
                <a:latin typeface="Poppins"/>
                <a:ea typeface="Poppins"/>
                <a:cs typeface="Poppins"/>
                <a:sym typeface="Poppins"/>
              </a:rPr>
              <a:t>Free tier amount for many services</a:t>
            </a:r>
            <a:endParaRPr sz="2133" dirty="0">
              <a:solidFill>
                <a:srgbClr val="2B2B2B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99" name="Google Shape;299;p27"/>
          <p:cNvSpPr txBox="1"/>
          <p:nvPr/>
        </p:nvSpPr>
        <p:spPr>
          <a:xfrm flipH="1">
            <a:off x="8073833" y="4370733"/>
            <a:ext cx="3380800" cy="1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>
              <a:spcAft>
                <a:spcPts val="1600"/>
              </a:spcAft>
            </a:pPr>
            <a:r>
              <a:rPr lang="en" sz="2133" b="1" dirty="0">
                <a:solidFill>
                  <a:srgbClr val="980000"/>
                </a:solidFill>
                <a:latin typeface="Poppins"/>
                <a:ea typeface="Poppins"/>
                <a:cs typeface="Poppins"/>
                <a:sym typeface="Poppins"/>
              </a:rPr>
              <a:t>Control usage </a:t>
            </a:r>
            <a:br>
              <a:rPr lang="en" sz="2133" b="1" dirty="0">
                <a:solidFill>
                  <a:srgbClr val="980000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" sz="2133" b="1" dirty="0">
                <a:solidFill>
                  <a:srgbClr val="980000"/>
                </a:solidFill>
                <a:latin typeface="Poppins"/>
                <a:ea typeface="Poppins"/>
                <a:cs typeface="Poppins"/>
                <a:sym typeface="Poppins"/>
              </a:rPr>
              <a:t>Use budget limits</a:t>
            </a:r>
            <a:endParaRPr sz="2133" b="1" dirty="0">
              <a:solidFill>
                <a:srgbClr val="A41F3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300" name="Google Shape;300;p27"/>
          <p:cNvCxnSpPr/>
          <p:nvPr/>
        </p:nvCxnSpPr>
        <p:spPr>
          <a:xfrm rot="10800000" flipH="1">
            <a:off x="4049789" y="3918917"/>
            <a:ext cx="1074400" cy="7500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00184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1" name="Google Shape;301;p27"/>
          <p:cNvCxnSpPr/>
          <p:nvPr/>
        </p:nvCxnSpPr>
        <p:spPr>
          <a:xfrm rot="10800000">
            <a:off x="6998789" y="3918917"/>
            <a:ext cx="1074400" cy="7500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00184F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02" name="Google Shape;302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967901" y="1"/>
            <a:ext cx="2224100" cy="20265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4069" y="5644984"/>
            <a:ext cx="1397233" cy="10884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C4C4"/>
        </a:solidFill>
        <a:effectLst/>
      </p:bgPr>
    </p:bg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06;p25"/>
          <p:cNvPicPr preferRelativeResize="0"/>
          <p:nvPr/>
        </p:nvPicPr>
        <p:blipFill rotWithShape="1">
          <a:blip r:embed="rId3">
            <a:alphaModFix/>
          </a:blip>
          <a:srcRect r="49724"/>
          <a:stretch/>
        </p:blipFill>
        <p:spPr>
          <a:xfrm flipH="1">
            <a:off x="-233681" y="730867"/>
            <a:ext cx="5581229" cy="776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25"/>
          <p:cNvSpPr/>
          <p:nvPr/>
        </p:nvSpPr>
        <p:spPr>
          <a:xfrm>
            <a:off x="1771607" y="4288100"/>
            <a:ext cx="852800" cy="852800"/>
          </a:xfrm>
          <a:prstGeom prst="ellipse">
            <a:avLst/>
          </a:prstGeom>
          <a:solidFill>
            <a:srgbClr val="00184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08" name="Google Shape;208;p25"/>
          <p:cNvSpPr txBox="1"/>
          <p:nvPr/>
        </p:nvSpPr>
        <p:spPr>
          <a:xfrm>
            <a:off x="353568" y="5231967"/>
            <a:ext cx="3772065" cy="1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algn="ctr" defTabSz="1219170">
              <a:spcAft>
                <a:spcPts val="1600"/>
              </a:spcAft>
              <a:buClr>
                <a:srgbClr val="000000"/>
              </a:buClr>
            </a:pPr>
            <a:r>
              <a:rPr lang="en-US" sz="2133" b="1" kern="0" dirty="0">
                <a:solidFill>
                  <a:srgbClr val="00184F"/>
                </a:solidFill>
                <a:latin typeface="Poppins"/>
                <a:ea typeface="Poppins"/>
                <a:cs typeface="Poppins"/>
                <a:sym typeface="Poppins"/>
              </a:rPr>
              <a:t>Continuous Integration / Continuous Deployment</a:t>
            </a:r>
            <a:endParaRPr lang="en-US" sz="2133" kern="0" dirty="0">
              <a:solidFill>
                <a:srgbClr val="00184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17" name="Google Shape;217;p25"/>
          <p:cNvSpPr/>
          <p:nvPr/>
        </p:nvSpPr>
        <p:spPr>
          <a:xfrm>
            <a:off x="1771607" y="2184000"/>
            <a:ext cx="852800" cy="852800"/>
          </a:xfrm>
          <a:prstGeom prst="ellipse">
            <a:avLst/>
          </a:prstGeom>
          <a:solidFill>
            <a:srgbClr val="00184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18" name="Google Shape;218;p25"/>
          <p:cNvSpPr txBox="1"/>
          <p:nvPr/>
        </p:nvSpPr>
        <p:spPr>
          <a:xfrm>
            <a:off x="411216" y="3036800"/>
            <a:ext cx="3714417" cy="1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algn="ctr" defTabSz="1219170">
              <a:spcAft>
                <a:spcPts val="1600"/>
              </a:spcAft>
              <a:buClr>
                <a:srgbClr val="000000"/>
              </a:buClr>
            </a:pPr>
            <a:r>
              <a:rPr lang="en" sz="2133" b="1" kern="0" dirty="0">
                <a:solidFill>
                  <a:srgbClr val="00184F"/>
                </a:solidFill>
                <a:latin typeface="Poppins"/>
                <a:ea typeface="Poppins"/>
                <a:cs typeface="Poppins"/>
                <a:sym typeface="Poppins"/>
              </a:rPr>
              <a:t>Storage, SQL</a:t>
            </a:r>
            <a:endParaRPr sz="2133" b="1" kern="0" dirty="0">
              <a:solidFill>
                <a:srgbClr val="00184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19" name="Google Shape;219;p25"/>
          <p:cNvSpPr/>
          <p:nvPr/>
        </p:nvSpPr>
        <p:spPr>
          <a:xfrm>
            <a:off x="9567607" y="2183984"/>
            <a:ext cx="852800" cy="852800"/>
          </a:xfrm>
          <a:prstGeom prst="ellipse">
            <a:avLst/>
          </a:prstGeom>
          <a:solidFill>
            <a:srgbClr val="00184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22" name="Google Shape;222;p25"/>
          <p:cNvSpPr/>
          <p:nvPr/>
        </p:nvSpPr>
        <p:spPr>
          <a:xfrm>
            <a:off x="5669589" y="2184000"/>
            <a:ext cx="852800" cy="852800"/>
          </a:xfrm>
          <a:prstGeom prst="ellipse">
            <a:avLst/>
          </a:prstGeom>
          <a:solidFill>
            <a:srgbClr val="00184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27" name="Google Shape;227;p25"/>
          <p:cNvSpPr txBox="1">
            <a:spLocks noGrp="1"/>
          </p:cNvSpPr>
          <p:nvPr>
            <p:ph type="title" idx="4294967295"/>
          </p:nvPr>
        </p:nvSpPr>
        <p:spPr>
          <a:xfrm>
            <a:off x="244000" y="779600"/>
            <a:ext cx="4810800" cy="577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r>
              <a:rPr lang="en" dirty="0"/>
              <a:t>Further topics</a:t>
            </a:r>
            <a:endParaRPr dirty="0"/>
          </a:p>
        </p:txBody>
      </p:sp>
      <p:sp>
        <p:nvSpPr>
          <p:cNvPr id="228" name="Google Shape;228;p25"/>
          <p:cNvSpPr txBox="1"/>
          <p:nvPr/>
        </p:nvSpPr>
        <p:spPr>
          <a:xfrm>
            <a:off x="4405600" y="5231967"/>
            <a:ext cx="3380800" cy="1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algn="ctr" defTabSz="1219170">
              <a:spcAft>
                <a:spcPts val="1600"/>
              </a:spcAft>
              <a:buClr>
                <a:srgbClr val="000000"/>
              </a:buClr>
            </a:pPr>
            <a:r>
              <a:rPr lang="en" sz="2133" b="1" kern="0" dirty="0">
                <a:solidFill>
                  <a:srgbClr val="00184F"/>
                </a:solidFill>
                <a:latin typeface="Poppins"/>
                <a:ea typeface="Poppins"/>
                <a:cs typeface="Poppins"/>
                <a:sym typeface="Poppins"/>
              </a:rPr>
              <a:t>Scaling</a:t>
            </a:r>
            <a:br>
              <a:rPr lang="en" sz="2133" b="1" kern="0" dirty="0">
                <a:solidFill>
                  <a:srgbClr val="00184F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" sz="2133" b="1" kern="0" dirty="0">
                <a:solidFill>
                  <a:srgbClr val="00184F"/>
                </a:solidFill>
                <a:latin typeface="Poppins"/>
                <a:ea typeface="Poppins"/>
                <a:cs typeface="Poppins"/>
                <a:sym typeface="Poppins"/>
              </a:rPr>
              <a:t>Load Balancing</a:t>
            </a:r>
            <a:endParaRPr sz="2133" kern="0" dirty="0">
              <a:solidFill>
                <a:srgbClr val="00184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29" name="Google Shape;229;p25"/>
          <p:cNvSpPr txBox="1"/>
          <p:nvPr/>
        </p:nvSpPr>
        <p:spPr>
          <a:xfrm>
            <a:off x="4405600" y="3036800"/>
            <a:ext cx="3380800" cy="1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algn="ctr" defTabSz="1219170">
              <a:spcAft>
                <a:spcPts val="1600"/>
              </a:spcAft>
              <a:buClr>
                <a:srgbClr val="000000"/>
              </a:buClr>
            </a:pPr>
            <a:r>
              <a:rPr lang="en" sz="2133" b="1" kern="0" dirty="0">
                <a:solidFill>
                  <a:srgbClr val="00184F"/>
                </a:solidFill>
                <a:latin typeface="Poppins"/>
                <a:ea typeface="Poppins"/>
                <a:cs typeface="Poppins"/>
                <a:sym typeface="Poppins"/>
              </a:rPr>
              <a:t>Big Data</a:t>
            </a:r>
            <a:endParaRPr sz="2133" b="1" kern="0" dirty="0">
              <a:solidFill>
                <a:srgbClr val="00184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30" name="Google Shape;230;p25"/>
          <p:cNvSpPr txBox="1"/>
          <p:nvPr/>
        </p:nvSpPr>
        <p:spPr>
          <a:xfrm>
            <a:off x="8303600" y="5231967"/>
            <a:ext cx="3380800" cy="1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algn="ctr" defTabSz="1219170">
              <a:spcAft>
                <a:spcPts val="1600"/>
              </a:spcAft>
              <a:buClr>
                <a:srgbClr val="000000"/>
              </a:buClr>
            </a:pPr>
            <a:r>
              <a:rPr lang="en" sz="2133" b="1" kern="0" dirty="0">
                <a:solidFill>
                  <a:srgbClr val="00184F"/>
                </a:solidFill>
                <a:latin typeface="Poppins"/>
                <a:ea typeface="Poppins"/>
                <a:cs typeface="Poppins"/>
                <a:sym typeface="Poppins"/>
              </a:rPr>
              <a:t>ML and AI in Cloud</a:t>
            </a:r>
            <a:endParaRPr sz="2133" kern="0" dirty="0">
              <a:solidFill>
                <a:srgbClr val="00184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31" name="Google Shape;231;p25"/>
          <p:cNvSpPr txBox="1"/>
          <p:nvPr/>
        </p:nvSpPr>
        <p:spPr>
          <a:xfrm>
            <a:off x="8303600" y="3036800"/>
            <a:ext cx="3380800" cy="1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algn="ctr" defTabSz="1219170">
              <a:spcAft>
                <a:spcPts val="1600"/>
              </a:spcAft>
              <a:buClr>
                <a:srgbClr val="000000"/>
              </a:buClr>
            </a:pPr>
            <a:r>
              <a:rPr lang="en" sz="2133" b="1" kern="0" dirty="0">
                <a:solidFill>
                  <a:srgbClr val="00184F"/>
                </a:solidFill>
                <a:latin typeface="Poppins"/>
                <a:ea typeface="Poppins"/>
                <a:cs typeface="Poppins"/>
                <a:sym typeface="Poppins"/>
              </a:rPr>
              <a:t>Containers</a:t>
            </a:r>
            <a:endParaRPr sz="2133" b="1" kern="0" dirty="0">
              <a:solidFill>
                <a:srgbClr val="00184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32" name="Google Shape;232;p25"/>
          <p:cNvSpPr/>
          <p:nvPr/>
        </p:nvSpPr>
        <p:spPr>
          <a:xfrm>
            <a:off x="5669607" y="4288100"/>
            <a:ext cx="852800" cy="852800"/>
          </a:xfrm>
          <a:prstGeom prst="ellipse">
            <a:avLst/>
          </a:prstGeom>
          <a:solidFill>
            <a:srgbClr val="00184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33" name="Google Shape;233;p25"/>
          <p:cNvSpPr/>
          <p:nvPr/>
        </p:nvSpPr>
        <p:spPr>
          <a:xfrm>
            <a:off x="9567589" y="4288100"/>
            <a:ext cx="852800" cy="852800"/>
          </a:xfrm>
          <a:prstGeom prst="ellipse">
            <a:avLst/>
          </a:prstGeom>
          <a:solidFill>
            <a:srgbClr val="00184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240" name="Google Shape;240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420400" y="213467"/>
            <a:ext cx="1579333" cy="1230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Google Shape;2054;p33">
            <a:extLst>
              <a:ext uri="{FF2B5EF4-FFF2-40B4-BE49-F238E27FC236}">
                <a16:creationId xmlns:a16="http://schemas.microsoft.com/office/drawing/2014/main" id="{85C0EF95-0911-F58D-E9FB-4DC00A29759D}"/>
              </a:ext>
            </a:extLst>
          </p:cNvPr>
          <p:cNvGrpSpPr/>
          <p:nvPr/>
        </p:nvGrpSpPr>
        <p:grpSpPr>
          <a:xfrm>
            <a:off x="2032977" y="2427655"/>
            <a:ext cx="356176" cy="354341"/>
            <a:chOff x="-47155575" y="3200500"/>
            <a:chExt cx="300875" cy="299325"/>
          </a:xfrm>
        </p:grpSpPr>
        <p:sp>
          <p:nvSpPr>
            <p:cNvPr id="3" name="Google Shape;2055;p33">
              <a:extLst>
                <a:ext uri="{FF2B5EF4-FFF2-40B4-BE49-F238E27FC236}">
                  <a16:creationId xmlns:a16="http://schemas.microsoft.com/office/drawing/2014/main" id="{7D6FEB38-5CC9-225B-167D-ED3660975D8A}"/>
                </a:ext>
              </a:extLst>
            </p:cNvPr>
            <p:cNvSpPr/>
            <p:nvPr/>
          </p:nvSpPr>
          <p:spPr>
            <a:xfrm>
              <a:off x="-46943725" y="3206000"/>
              <a:ext cx="47300" cy="48075"/>
            </a:xfrm>
            <a:custGeom>
              <a:avLst/>
              <a:gdLst/>
              <a:ahLst/>
              <a:cxnLst/>
              <a:rect l="l" t="t" r="r" b="b"/>
              <a:pathLst>
                <a:path w="1892" h="1923" extrusionOk="0">
                  <a:moveTo>
                    <a:pt x="1" y="1"/>
                  </a:moveTo>
                  <a:lnTo>
                    <a:pt x="1" y="1923"/>
                  </a:lnTo>
                  <a:lnTo>
                    <a:pt x="1891" y="192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2056;p33">
              <a:extLst>
                <a:ext uri="{FF2B5EF4-FFF2-40B4-BE49-F238E27FC236}">
                  <a16:creationId xmlns:a16="http://schemas.microsoft.com/office/drawing/2014/main" id="{75BC2BE4-3394-9AEA-D2BB-1090AB061A2C}"/>
                </a:ext>
              </a:extLst>
            </p:cNvPr>
            <p:cNvSpPr/>
            <p:nvPr/>
          </p:nvSpPr>
          <p:spPr>
            <a:xfrm>
              <a:off x="-47118575" y="3200500"/>
              <a:ext cx="228450" cy="89025"/>
            </a:xfrm>
            <a:custGeom>
              <a:avLst/>
              <a:gdLst/>
              <a:ahLst/>
              <a:cxnLst/>
              <a:rect l="l" t="t" r="r" b="b"/>
              <a:pathLst>
                <a:path w="9138" h="3561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lnTo>
                    <a:pt x="1" y="2143"/>
                  </a:lnTo>
                  <a:lnTo>
                    <a:pt x="2017" y="2143"/>
                  </a:lnTo>
                  <a:cubicBezTo>
                    <a:pt x="2679" y="2143"/>
                    <a:pt x="3246" y="2489"/>
                    <a:pt x="3561" y="3119"/>
                  </a:cubicBezTo>
                  <a:lnTo>
                    <a:pt x="3813" y="3560"/>
                  </a:lnTo>
                  <a:lnTo>
                    <a:pt x="9137" y="3560"/>
                  </a:lnTo>
                  <a:lnTo>
                    <a:pt x="9137" y="2836"/>
                  </a:lnTo>
                  <a:lnTo>
                    <a:pt x="6680" y="2836"/>
                  </a:lnTo>
                  <a:cubicBezTo>
                    <a:pt x="6491" y="2836"/>
                    <a:pt x="6333" y="2678"/>
                    <a:pt x="6333" y="2489"/>
                  </a:cubicBezTo>
                  <a:lnTo>
                    <a:pt x="633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2057;p33">
              <a:extLst>
                <a:ext uri="{FF2B5EF4-FFF2-40B4-BE49-F238E27FC236}">
                  <a16:creationId xmlns:a16="http://schemas.microsoft.com/office/drawing/2014/main" id="{6EA1EE52-3597-B97A-1C1F-78577B31BDC3}"/>
                </a:ext>
              </a:extLst>
            </p:cNvPr>
            <p:cNvSpPr/>
            <p:nvPr/>
          </p:nvSpPr>
          <p:spPr>
            <a:xfrm>
              <a:off x="-47013825" y="3395050"/>
              <a:ext cx="15775" cy="15775"/>
            </a:xfrm>
            <a:custGeom>
              <a:avLst/>
              <a:gdLst/>
              <a:ahLst/>
              <a:cxnLst/>
              <a:rect l="l" t="t" r="r" b="b"/>
              <a:pathLst>
                <a:path w="631" h="631" extrusionOk="0">
                  <a:moveTo>
                    <a:pt x="1" y="0"/>
                  </a:moveTo>
                  <a:lnTo>
                    <a:pt x="1" y="630"/>
                  </a:lnTo>
                  <a:cubicBezTo>
                    <a:pt x="284" y="504"/>
                    <a:pt x="536" y="252"/>
                    <a:pt x="63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2058;p33">
              <a:extLst>
                <a:ext uri="{FF2B5EF4-FFF2-40B4-BE49-F238E27FC236}">
                  <a16:creationId xmlns:a16="http://schemas.microsoft.com/office/drawing/2014/main" id="{1AF84DD6-E78F-C29A-CDEB-911520FAE67C}"/>
                </a:ext>
              </a:extLst>
            </p:cNvPr>
            <p:cNvSpPr/>
            <p:nvPr/>
          </p:nvSpPr>
          <p:spPr>
            <a:xfrm>
              <a:off x="-47049250" y="3359600"/>
              <a:ext cx="51200" cy="51225"/>
            </a:xfrm>
            <a:custGeom>
              <a:avLst/>
              <a:gdLst/>
              <a:ahLst/>
              <a:cxnLst/>
              <a:rect l="l" t="t" r="r" b="b"/>
              <a:pathLst>
                <a:path w="2048" h="2049" extrusionOk="0">
                  <a:moveTo>
                    <a:pt x="1071" y="0"/>
                  </a:moveTo>
                  <a:cubicBezTo>
                    <a:pt x="473" y="0"/>
                    <a:pt x="0" y="473"/>
                    <a:pt x="0" y="1040"/>
                  </a:cubicBezTo>
                  <a:cubicBezTo>
                    <a:pt x="0" y="1513"/>
                    <a:pt x="284" y="1891"/>
                    <a:pt x="725" y="2048"/>
                  </a:cubicBezTo>
                  <a:lnTo>
                    <a:pt x="725" y="1040"/>
                  </a:lnTo>
                  <a:cubicBezTo>
                    <a:pt x="725" y="851"/>
                    <a:pt x="882" y="693"/>
                    <a:pt x="1071" y="693"/>
                  </a:cubicBezTo>
                  <a:lnTo>
                    <a:pt x="2048" y="693"/>
                  </a:lnTo>
                  <a:cubicBezTo>
                    <a:pt x="1890" y="252"/>
                    <a:pt x="1512" y="0"/>
                    <a:pt x="10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2059;p33">
              <a:extLst>
                <a:ext uri="{FF2B5EF4-FFF2-40B4-BE49-F238E27FC236}">
                  <a16:creationId xmlns:a16="http://schemas.microsoft.com/office/drawing/2014/main" id="{39627A4B-43E6-CD22-3F54-62B24D3DF687}"/>
                </a:ext>
              </a:extLst>
            </p:cNvPr>
            <p:cNvSpPr/>
            <p:nvPr/>
          </p:nvSpPr>
          <p:spPr>
            <a:xfrm>
              <a:off x="-47013025" y="3393475"/>
              <a:ext cx="52800" cy="53575"/>
            </a:xfrm>
            <a:custGeom>
              <a:avLst/>
              <a:gdLst/>
              <a:ahLst/>
              <a:cxnLst/>
              <a:rect l="l" t="t" r="r" b="b"/>
              <a:pathLst>
                <a:path w="2112" h="2143" extrusionOk="0">
                  <a:moveTo>
                    <a:pt x="1355" y="0"/>
                  </a:moveTo>
                  <a:cubicBezTo>
                    <a:pt x="1198" y="725"/>
                    <a:pt x="662" y="1260"/>
                    <a:pt x="0" y="1386"/>
                  </a:cubicBezTo>
                  <a:lnTo>
                    <a:pt x="0" y="2142"/>
                  </a:lnTo>
                  <a:lnTo>
                    <a:pt x="2111" y="2142"/>
                  </a:lnTo>
                  <a:lnTo>
                    <a:pt x="21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060;p33">
              <a:extLst>
                <a:ext uri="{FF2B5EF4-FFF2-40B4-BE49-F238E27FC236}">
                  <a16:creationId xmlns:a16="http://schemas.microsoft.com/office/drawing/2014/main" id="{958B792B-16FB-D3B2-04B5-A5FCD5789FE5}"/>
                </a:ext>
              </a:extLst>
            </p:cNvPr>
            <p:cNvSpPr/>
            <p:nvPr/>
          </p:nvSpPr>
          <p:spPr>
            <a:xfrm>
              <a:off x="-47155575" y="3270600"/>
              <a:ext cx="300875" cy="229225"/>
            </a:xfrm>
            <a:custGeom>
              <a:avLst/>
              <a:gdLst/>
              <a:ahLst/>
              <a:cxnLst/>
              <a:rect l="l" t="t" r="r" b="b"/>
              <a:pathLst>
                <a:path w="12035" h="9169" extrusionOk="0">
                  <a:moveTo>
                    <a:pt x="5324" y="2804"/>
                  </a:moveTo>
                  <a:cubicBezTo>
                    <a:pt x="6206" y="2804"/>
                    <a:pt x="6900" y="3403"/>
                    <a:pt x="7057" y="4222"/>
                  </a:cubicBezTo>
                  <a:lnTo>
                    <a:pt x="8160" y="4222"/>
                  </a:lnTo>
                  <a:cubicBezTo>
                    <a:pt x="8349" y="4222"/>
                    <a:pt x="8506" y="4379"/>
                    <a:pt x="8506" y="4568"/>
                  </a:cubicBezTo>
                  <a:lnTo>
                    <a:pt x="8506" y="7404"/>
                  </a:lnTo>
                  <a:lnTo>
                    <a:pt x="8475" y="7404"/>
                  </a:lnTo>
                  <a:cubicBezTo>
                    <a:pt x="8475" y="7593"/>
                    <a:pt x="8317" y="7750"/>
                    <a:pt x="8128" y="7750"/>
                  </a:cubicBezTo>
                  <a:lnTo>
                    <a:pt x="5324" y="7750"/>
                  </a:lnTo>
                  <a:cubicBezTo>
                    <a:pt x="5135" y="7750"/>
                    <a:pt x="4978" y="7593"/>
                    <a:pt x="4978" y="7404"/>
                  </a:cubicBezTo>
                  <a:lnTo>
                    <a:pt x="4978" y="6301"/>
                  </a:lnTo>
                  <a:cubicBezTo>
                    <a:pt x="4190" y="6144"/>
                    <a:pt x="3560" y="5451"/>
                    <a:pt x="3560" y="4568"/>
                  </a:cubicBezTo>
                  <a:cubicBezTo>
                    <a:pt x="3560" y="3592"/>
                    <a:pt x="4348" y="2804"/>
                    <a:pt x="5324" y="2804"/>
                  </a:cubicBezTo>
                  <a:close/>
                  <a:moveTo>
                    <a:pt x="1071" y="0"/>
                  </a:moveTo>
                  <a:cubicBezTo>
                    <a:pt x="473" y="0"/>
                    <a:pt x="0" y="473"/>
                    <a:pt x="0" y="1071"/>
                  </a:cubicBezTo>
                  <a:lnTo>
                    <a:pt x="0" y="8097"/>
                  </a:lnTo>
                  <a:cubicBezTo>
                    <a:pt x="0" y="8696"/>
                    <a:pt x="473" y="9168"/>
                    <a:pt x="1071" y="9168"/>
                  </a:cubicBezTo>
                  <a:lnTo>
                    <a:pt x="10964" y="9168"/>
                  </a:lnTo>
                  <a:cubicBezTo>
                    <a:pt x="11562" y="9168"/>
                    <a:pt x="12035" y="8696"/>
                    <a:pt x="12035" y="8097"/>
                  </a:cubicBezTo>
                  <a:lnTo>
                    <a:pt x="12035" y="2489"/>
                  </a:lnTo>
                  <a:cubicBezTo>
                    <a:pt x="12035" y="1891"/>
                    <a:pt x="11562" y="1418"/>
                    <a:pt x="10964" y="1418"/>
                  </a:cubicBezTo>
                  <a:lnTo>
                    <a:pt x="4820" y="1418"/>
                  </a:lnTo>
                  <a:lnTo>
                    <a:pt x="4411" y="599"/>
                  </a:lnTo>
                  <a:cubicBezTo>
                    <a:pt x="4222" y="252"/>
                    <a:pt x="3875" y="0"/>
                    <a:pt x="34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" name="Google Shape;1126;p32">
            <a:extLst>
              <a:ext uri="{FF2B5EF4-FFF2-40B4-BE49-F238E27FC236}">
                <a16:creationId xmlns:a16="http://schemas.microsoft.com/office/drawing/2014/main" id="{45440110-6AA1-530E-90C7-E839E9DDD3FC}"/>
              </a:ext>
            </a:extLst>
          </p:cNvPr>
          <p:cNvGrpSpPr/>
          <p:nvPr/>
        </p:nvGrpSpPr>
        <p:grpSpPr>
          <a:xfrm>
            <a:off x="5916669" y="2428787"/>
            <a:ext cx="358640" cy="363226"/>
            <a:chOff x="-42617300" y="3587775"/>
            <a:chExt cx="306950" cy="310875"/>
          </a:xfrm>
        </p:grpSpPr>
        <p:sp>
          <p:nvSpPr>
            <p:cNvPr id="10" name="Google Shape;1127;p32">
              <a:extLst>
                <a:ext uri="{FF2B5EF4-FFF2-40B4-BE49-F238E27FC236}">
                  <a16:creationId xmlns:a16="http://schemas.microsoft.com/office/drawing/2014/main" id="{39E48C19-E56B-9969-879E-2D6E9EAF77DC}"/>
                </a:ext>
              </a:extLst>
            </p:cNvPr>
            <p:cNvSpPr/>
            <p:nvPr/>
          </p:nvSpPr>
          <p:spPr>
            <a:xfrm>
              <a:off x="-42617300" y="3587775"/>
              <a:ext cx="306950" cy="310875"/>
            </a:xfrm>
            <a:custGeom>
              <a:avLst/>
              <a:gdLst/>
              <a:ahLst/>
              <a:cxnLst/>
              <a:rect l="l" t="t" r="r" b="b"/>
              <a:pathLst>
                <a:path w="12278" h="12435" extrusionOk="0">
                  <a:moveTo>
                    <a:pt x="5905" y="860"/>
                  </a:moveTo>
                  <a:cubicBezTo>
                    <a:pt x="6421" y="860"/>
                    <a:pt x="6926" y="1412"/>
                    <a:pt x="7341" y="2467"/>
                  </a:cubicBezTo>
                  <a:cubicBezTo>
                    <a:pt x="6837" y="2593"/>
                    <a:pt x="6365" y="2782"/>
                    <a:pt x="5892" y="3003"/>
                  </a:cubicBezTo>
                  <a:cubicBezTo>
                    <a:pt x="5419" y="2782"/>
                    <a:pt x="4947" y="2593"/>
                    <a:pt x="4443" y="2467"/>
                  </a:cubicBezTo>
                  <a:cubicBezTo>
                    <a:pt x="4893" y="1381"/>
                    <a:pt x="5404" y="860"/>
                    <a:pt x="5905" y="860"/>
                  </a:cubicBezTo>
                  <a:close/>
                  <a:moveTo>
                    <a:pt x="4191" y="3255"/>
                  </a:moveTo>
                  <a:cubicBezTo>
                    <a:pt x="4443" y="3349"/>
                    <a:pt x="4632" y="3381"/>
                    <a:pt x="4884" y="3475"/>
                  </a:cubicBezTo>
                  <a:cubicBezTo>
                    <a:pt x="4726" y="3538"/>
                    <a:pt x="4600" y="3601"/>
                    <a:pt x="4443" y="3696"/>
                  </a:cubicBezTo>
                  <a:cubicBezTo>
                    <a:pt x="4285" y="3790"/>
                    <a:pt x="4159" y="3853"/>
                    <a:pt x="4002" y="3948"/>
                  </a:cubicBezTo>
                  <a:cubicBezTo>
                    <a:pt x="4096" y="3727"/>
                    <a:pt x="4159" y="3507"/>
                    <a:pt x="4191" y="3255"/>
                  </a:cubicBezTo>
                  <a:close/>
                  <a:moveTo>
                    <a:pt x="7625" y="3318"/>
                  </a:moveTo>
                  <a:cubicBezTo>
                    <a:pt x="7688" y="3507"/>
                    <a:pt x="7751" y="3727"/>
                    <a:pt x="7782" y="3979"/>
                  </a:cubicBezTo>
                  <a:cubicBezTo>
                    <a:pt x="7499" y="3790"/>
                    <a:pt x="7247" y="3633"/>
                    <a:pt x="6963" y="3507"/>
                  </a:cubicBezTo>
                  <a:cubicBezTo>
                    <a:pt x="7184" y="3412"/>
                    <a:pt x="7404" y="3349"/>
                    <a:pt x="7625" y="3318"/>
                  </a:cubicBezTo>
                  <a:close/>
                  <a:moveTo>
                    <a:pt x="2611" y="3034"/>
                  </a:moveTo>
                  <a:cubicBezTo>
                    <a:pt x="2846" y="3034"/>
                    <a:pt x="3110" y="3054"/>
                    <a:pt x="3403" y="3097"/>
                  </a:cubicBezTo>
                  <a:cubicBezTo>
                    <a:pt x="3309" y="3570"/>
                    <a:pt x="3183" y="4042"/>
                    <a:pt x="3151" y="4609"/>
                  </a:cubicBezTo>
                  <a:cubicBezTo>
                    <a:pt x="2742" y="4924"/>
                    <a:pt x="2363" y="5240"/>
                    <a:pt x="1954" y="5586"/>
                  </a:cubicBezTo>
                  <a:cubicBezTo>
                    <a:pt x="712" y="4068"/>
                    <a:pt x="945" y="3034"/>
                    <a:pt x="2611" y="3034"/>
                  </a:cubicBezTo>
                  <a:close/>
                  <a:moveTo>
                    <a:pt x="9301" y="3075"/>
                  </a:moveTo>
                  <a:cubicBezTo>
                    <a:pt x="10879" y="3075"/>
                    <a:pt x="11079" y="4102"/>
                    <a:pt x="9862" y="5618"/>
                  </a:cubicBezTo>
                  <a:cubicBezTo>
                    <a:pt x="9515" y="5271"/>
                    <a:pt x="9137" y="4924"/>
                    <a:pt x="8696" y="4641"/>
                  </a:cubicBezTo>
                  <a:cubicBezTo>
                    <a:pt x="8601" y="4137"/>
                    <a:pt x="8538" y="3601"/>
                    <a:pt x="8412" y="3160"/>
                  </a:cubicBezTo>
                  <a:cubicBezTo>
                    <a:pt x="8746" y="3102"/>
                    <a:pt x="9042" y="3075"/>
                    <a:pt x="9301" y="3075"/>
                  </a:cubicBezTo>
                  <a:close/>
                  <a:moveTo>
                    <a:pt x="8822" y="5744"/>
                  </a:moveTo>
                  <a:cubicBezTo>
                    <a:pt x="9011" y="5901"/>
                    <a:pt x="9169" y="6059"/>
                    <a:pt x="9326" y="6216"/>
                  </a:cubicBezTo>
                  <a:cubicBezTo>
                    <a:pt x="9169" y="6374"/>
                    <a:pt x="8980" y="6531"/>
                    <a:pt x="8822" y="6689"/>
                  </a:cubicBezTo>
                  <a:lnTo>
                    <a:pt x="8822" y="5744"/>
                  </a:lnTo>
                  <a:close/>
                  <a:moveTo>
                    <a:pt x="3025" y="5775"/>
                  </a:moveTo>
                  <a:lnTo>
                    <a:pt x="3025" y="6720"/>
                  </a:lnTo>
                  <a:cubicBezTo>
                    <a:pt x="2836" y="6563"/>
                    <a:pt x="2679" y="6405"/>
                    <a:pt x="2521" y="6248"/>
                  </a:cubicBezTo>
                  <a:cubicBezTo>
                    <a:pt x="2679" y="6090"/>
                    <a:pt x="2868" y="5933"/>
                    <a:pt x="3025" y="5775"/>
                  </a:cubicBezTo>
                  <a:close/>
                  <a:moveTo>
                    <a:pt x="5892" y="3885"/>
                  </a:moveTo>
                  <a:cubicBezTo>
                    <a:pt x="6617" y="4200"/>
                    <a:pt x="7278" y="4609"/>
                    <a:pt x="7908" y="5082"/>
                  </a:cubicBezTo>
                  <a:cubicBezTo>
                    <a:pt x="8003" y="5838"/>
                    <a:pt x="8003" y="6626"/>
                    <a:pt x="7908" y="7413"/>
                  </a:cubicBezTo>
                  <a:cubicBezTo>
                    <a:pt x="7278" y="7823"/>
                    <a:pt x="6585" y="8232"/>
                    <a:pt x="5892" y="8579"/>
                  </a:cubicBezTo>
                  <a:cubicBezTo>
                    <a:pt x="5545" y="8421"/>
                    <a:pt x="5230" y="8232"/>
                    <a:pt x="4884" y="8043"/>
                  </a:cubicBezTo>
                  <a:cubicBezTo>
                    <a:pt x="4537" y="7823"/>
                    <a:pt x="4191" y="7634"/>
                    <a:pt x="3876" y="7413"/>
                  </a:cubicBezTo>
                  <a:cubicBezTo>
                    <a:pt x="3844" y="6657"/>
                    <a:pt x="3844" y="5870"/>
                    <a:pt x="3876" y="5082"/>
                  </a:cubicBezTo>
                  <a:cubicBezTo>
                    <a:pt x="4191" y="4830"/>
                    <a:pt x="4537" y="4641"/>
                    <a:pt x="4884" y="4452"/>
                  </a:cubicBezTo>
                  <a:cubicBezTo>
                    <a:pt x="5230" y="4263"/>
                    <a:pt x="5577" y="4042"/>
                    <a:pt x="5892" y="3885"/>
                  </a:cubicBezTo>
                  <a:close/>
                  <a:moveTo>
                    <a:pt x="4033" y="8516"/>
                  </a:moveTo>
                  <a:cubicBezTo>
                    <a:pt x="4159" y="8579"/>
                    <a:pt x="4317" y="8674"/>
                    <a:pt x="4474" y="8737"/>
                  </a:cubicBezTo>
                  <a:cubicBezTo>
                    <a:pt x="4632" y="8831"/>
                    <a:pt x="4758" y="8894"/>
                    <a:pt x="4915" y="8989"/>
                  </a:cubicBezTo>
                  <a:cubicBezTo>
                    <a:pt x="4663" y="9052"/>
                    <a:pt x="4474" y="9146"/>
                    <a:pt x="4254" y="9178"/>
                  </a:cubicBezTo>
                  <a:cubicBezTo>
                    <a:pt x="4159" y="8926"/>
                    <a:pt x="4096" y="8737"/>
                    <a:pt x="4033" y="8516"/>
                  </a:cubicBezTo>
                  <a:close/>
                  <a:moveTo>
                    <a:pt x="7782" y="8516"/>
                  </a:moveTo>
                  <a:cubicBezTo>
                    <a:pt x="7751" y="8737"/>
                    <a:pt x="7688" y="8989"/>
                    <a:pt x="7625" y="9178"/>
                  </a:cubicBezTo>
                  <a:cubicBezTo>
                    <a:pt x="7404" y="9083"/>
                    <a:pt x="7184" y="9052"/>
                    <a:pt x="6963" y="8989"/>
                  </a:cubicBezTo>
                  <a:cubicBezTo>
                    <a:pt x="7278" y="8831"/>
                    <a:pt x="7499" y="8674"/>
                    <a:pt x="7782" y="8516"/>
                  </a:cubicBezTo>
                  <a:close/>
                  <a:moveTo>
                    <a:pt x="1954" y="6846"/>
                  </a:moveTo>
                  <a:cubicBezTo>
                    <a:pt x="2300" y="7193"/>
                    <a:pt x="2710" y="7571"/>
                    <a:pt x="3151" y="7823"/>
                  </a:cubicBezTo>
                  <a:cubicBezTo>
                    <a:pt x="3214" y="8358"/>
                    <a:pt x="3309" y="8863"/>
                    <a:pt x="3403" y="9335"/>
                  </a:cubicBezTo>
                  <a:cubicBezTo>
                    <a:pt x="3090" y="9388"/>
                    <a:pt x="2806" y="9414"/>
                    <a:pt x="2555" y="9414"/>
                  </a:cubicBezTo>
                  <a:cubicBezTo>
                    <a:pt x="1015" y="9414"/>
                    <a:pt x="681" y="8445"/>
                    <a:pt x="1954" y="6846"/>
                  </a:cubicBezTo>
                  <a:close/>
                  <a:moveTo>
                    <a:pt x="9925" y="6846"/>
                  </a:moveTo>
                  <a:lnTo>
                    <a:pt x="9925" y="6846"/>
                  </a:lnTo>
                  <a:cubicBezTo>
                    <a:pt x="11167" y="8392"/>
                    <a:pt x="10934" y="9430"/>
                    <a:pt x="9267" y="9430"/>
                  </a:cubicBezTo>
                  <a:cubicBezTo>
                    <a:pt x="9032" y="9430"/>
                    <a:pt x="8768" y="9410"/>
                    <a:pt x="8475" y="9367"/>
                  </a:cubicBezTo>
                  <a:cubicBezTo>
                    <a:pt x="8538" y="8894"/>
                    <a:pt x="8664" y="8390"/>
                    <a:pt x="8727" y="7823"/>
                  </a:cubicBezTo>
                  <a:cubicBezTo>
                    <a:pt x="9137" y="7508"/>
                    <a:pt x="9515" y="7193"/>
                    <a:pt x="9925" y="6846"/>
                  </a:cubicBezTo>
                  <a:close/>
                  <a:moveTo>
                    <a:pt x="5924" y="9461"/>
                  </a:moveTo>
                  <a:cubicBezTo>
                    <a:pt x="6396" y="9650"/>
                    <a:pt x="6869" y="9839"/>
                    <a:pt x="7404" y="9965"/>
                  </a:cubicBezTo>
                  <a:cubicBezTo>
                    <a:pt x="6962" y="11056"/>
                    <a:pt x="6440" y="11607"/>
                    <a:pt x="5922" y="11607"/>
                  </a:cubicBezTo>
                  <a:cubicBezTo>
                    <a:pt x="5408" y="11607"/>
                    <a:pt x="4898" y="11064"/>
                    <a:pt x="4474" y="9965"/>
                  </a:cubicBezTo>
                  <a:cubicBezTo>
                    <a:pt x="4978" y="9839"/>
                    <a:pt x="5451" y="9650"/>
                    <a:pt x="5924" y="9461"/>
                  </a:cubicBezTo>
                  <a:close/>
                  <a:moveTo>
                    <a:pt x="5931" y="1"/>
                  </a:moveTo>
                  <a:cubicBezTo>
                    <a:pt x="5817" y="1"/>
                    <a:pt x="5699" y="14"/>
                    <a:pt x="5577" y="41"/>
                  </a:cubicBezTo>
                  <a:cubicBezTo>
                    <a:pt x="4632" y="262"/>
                    <a:pt x="4002" y="1333"/>
                    <a:pt x="3655" y="2278"/>
                  </a:cubicBezTo>
                  <a:cubicBezTo>
                    <a:pt x="3326" y="2223"/>
                    <a:pt x="2973" y="2187"/>
                    <a:pt x="2624" y="2187"/>
                  </a:cubicBezTo>
                  <a:cubicBezTo>
                    <a:pt x="1770" y="2187"/>
                    <a:pt x="939" y="2404"/>
                    <a:pt x="536" y="3097"/>
                  </a:cubicBezTo>
                  <a:cubicBezTo>
                    <a:pt x="1" y="4074"/>
                    <a:pt x="662" y="5334"/>
                    <a:pt x="1387" y="6216"/>
                  </a:cubicBezTo>
                  <a:cubicBezTo>
                    <a:pt x="788" y="6972"/>
                    <a:pt x="158" y="8043"/>
                    <a:pt x="379" y="8926"/>
                  </a:cubicBezTo>
                  <a:cubicBezTo>
                    <a:pt x="599" y="9650"/>
                    <a:pt x="1166" y="10028"/>
                    <a:pt x="1922" y="10186"/>
                  </a:cubicBezTo>
                  <a:cubicBezTo>
                    <a:pt x="2157" y="10241"/>
                    <a:pt x="2410" y="10266"/>
                    <a:pt x="2668" y="10266"/>
                  </a:cubicBezTo>
                  <a:cubicBezTo>
                    <a:pt x="2998" y="10266"/>
                    <a:pt x="3337" y="10225"/>
                    <a:pt x="3655" y="10154"/>
                  </a:cubicBezTo>
                  <a:cubicBezTo>
                    <a:pt x="4221" y="11678"/>
                    <a:pt x="5076" y="12434"/>
                    <a:pt x="5929" y="12434"/>
                  </a:cubicBezTo>
                  <a:cubicBezTo>
                    <a:pt x="6786" y="12434"/>
                    <a:pt x="7639" y="11670"/>
                    <a:pt x="8192" y="10154"/>
                  </a:cubicBezTo>
                  <a:cubicBezTo>
                    <a:pt x="8550" y="10215"/>
                    <a:pt x="8882" y="10243"/>
                    <a:pt x="9186" y="10243"/>
                  </a:cubicBezTo>
                  <a:cubicBezTo>
                    <a:pt x="11589" y="10243"/>
                    <a:pt x="12278" y="8453"/>
                    <a:pt x="10460" y="6216"/>
                  </a:cubicBezTo>
                  <a:cubicBezTo>
                    <a:pt x="12272" y="4014"/>
                    <a:pt x="11618" y="2182"/>
                    <a:pt x="9217" y="2182"/>
                  </a:cubicBezTo>
                  <a:cubicBezTo>
                    <a:pt x="8904" y="2182"/>
                    <a:pt x="8562" y="2213"/>
                    <a:pt x="8192" y="2278"/>
                  </a:cubicBezTo>
                  <a:cubicBezTo>
                    <a:pt x="7765" y="1139"/>
                    <a:pt x="7004" y="1"/>
                    <a:pt x="59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28;p32">
              <a:extLst>
                <a:ext uri="{FF2B5EF4-FFF2-40B4-BE49-F238E27FC236}">
                  <a16:creationId xmlns:a16="http://schemas.microsoft.com/office/drawing/2014/main" id="{50BB4689-12A3-8E24-405E-FEFE84208CA4}"/>
                </a:ext>
              </a:extLst>
            </p:cNvPr>
            <p:cNvSpPr/>
            <p:nvPr/>
          </p:nvSpPr>
          <p:spPr>
            <a:xfrm>
              <a:off x="-42500725" y="3712425"/>
              <a:ext cx="63025" cy="62275"/>
            </a:xfrm>
            <a:custGeom>
              <a:avLst/>
              <a:gdLst/>
              <a:ahLst/>
              <a:cxnLst/>
              <a:rect l="l" t="t" r="r" b="b"/>
              <a:pathLst>
                <a:path w="2521" h="2491" extrusionOk="0">
                  <a:moveTo>
                    <a:pt x="1313" y="0"/>
                  </a:moveTo>
                  <a:cubicBezTo>
                    <a:pt x="1295" y="0"/>
                    <a:pt x="1278" y="1"/>
                    <a:pt x="1261" y="1"/>
                  </a:cubicBezTo>
                  <a:cubicBezTo>
                    <a:pt x="599" y="1"/>
                    <a:pt x="0" y="569"/>
                    <a:pt x="63" y="1230"/>
                  </a:cubicBezTo>
                  <a:cubicBezTo>
                    <a:pt x="0" y="1955"/>
                    <a:pt x="567" y="2490"/>
                    <a:pt x="1261" y="2490"/>
                  </a:cubicBezTo>
                  <a:cubicBezTo>
                    <a:pt x="1954" y="2490"/>
                    <a:pt x="2521" y="1955"/>
                    <a:pt x="2489" y="1230"/>
                  </a:cubicBezTo>
                  <a:cubicBezTo>
                    <a:pt x="2489" y="585"/>
                    <a:pt x="1980" y="0"/>
                    <a:pt x="131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" name="Google Shape;2047;p33">
            <a:extLst>
              <a:ext uri="{FF2B5EF4-FFF2-40B4-BE49-F238E27FC236}">
                <a16:creationId xmlns:a16="http://schemas.microsoft.com/office/drawing/2014/main" id="{8E2E9AF3-7464-288E-ED37-B10D46789C3C}"/>
              </a:ext>
            </a:extLst>
          </p:cNvPr>
          <p:cNvGrpSpPr/>
          <p:nvPr/>
        </p:nvGrpSpPr>
        <p:grpSpPr>
          <a:xfrm>
            <a:off x="9825841" y="2441420"/>
            <a:ext cx="359106" cy="355525"/>
            <a:chOff x="-49031025" y="3920175"/>
            <a:chExt cx="303350" cy="300325"/>
          </a:xfrm>
        </p:grpSpPr>
        <p:sp>
          <p:nvSpPr>
            <p:cNvPr id="13" name="Google Shape;2048;p33">
              <a:extLst>
                <a:ext uri="{FF2B5EF4-FFF2-40B4-BE49-F238E27FC236}">
                  <a16:creationId xmlns:a16="http://schemas.microsoft.com/office/drawing/2014/main" id="{300A1EFC-3625-CD42-7439-6F4CFC78FC06}"/>
                </a:ext>
              </a:extLst>
            </p:cNvPr>
            <p:cNvSpPr/>
            <p:nvPr/>
          </p:nvSpPr>
          <p:spPr>
            <a:xfrm>
              <a:off x="-49031025" y="4131875"/>
              <a:ext cx="109600" cy="88625"/>
            </a:xfrm>
            <a:custGeom>
              <a:avLst/>
              <a:gdLst/>
              <a:ahLst/>
              <a:cxnLst/>
              <a:rect l="l" t="t" r="r" b="b"/>
              <a:pathLst>
                <a:path w="4384" h="3545" extrusionOk="0">
                  <a:moveTo>
                    <a:pt x="472" y="1"/>
                  </a:moveTo>
                  <a:cubicBezTo>
                    <a:pt x="202" y="1"/>
                    <a:pt x="0" y="326"/>
                    <a:pt x="225" y="551"/>
                  </a:cubicBezTo>
                  <a:lnTo>
                    <a:pt x="2336" y="3387"/>
                  </a:lnTo>
                  <a:cubicBezTo>
                    <a:pt x="2399" y="3481"/>
                    <a:pt x="2494" y="3544"/>
                    <a:pt x="2620" y="3544"/>
                  </a:cubicBezTo>
                  <a:lnTo>
                    <a:pt x="4384" y="3544"/>
                  </a:lnTo>
                  <a:lnTo>
                    <a:pt x="2620" y="583"/>
                  </a:lnTo>
                  <a:lnTo>
                    <a:pt x="572" y="16"/>
                  </a:lnTo>
                  <a:cubicBezTo>
                    <a:pt x="538" y="5"/>
                    <a:pt x="505" y="1"/>
                    <a:pt x="47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049;p33">
              <a:extLst>
                <a:ext uri="{FF2B5EF4-FFF2-40B4-BE49-F238E27FC236}">
                  <a16:creationId xmlns:a16="http://schemas.microsoft.com/office/drawing/2014/main" id="{F024F01B-BC2A-D011-F27F-3230EFD693B9}"/>
                </a:ext>
              </a:extLst>
            </p:cNvPr>
            <p:cNvSpPr/>
            <p:nvPr/>
          </p:nvSpPr>
          <p:spPr>
            <a:xfrm>
              <a:off x="-48921450" y="3920175"/>
              <a:ext cx="79575" cy="130975"/>
            </a:xfrm>
            <a:custGeom>
              <a:avLst/>
              <a:gdLst/>
              <a:ahLst/>
              <a:cxnLst/>
              <a:rect l="l" t="t" r="r" b="b"/>
              <a:pathLst>
                <a:path w="3183" h="5239" extrusionOk="0">
                  <a:moveTo>
                    <a:pt x="302" y="1"/>
                  </a:moveTo>
                  <a:cubicBezTo>
                    <a:pt x="275" y="1"/>
                    <a:pt x="248" y="3"/>
                    <a:pt x="221" y="9"/>
                  </a:cubicBezTo>
                  <a:cubicBezTo>
                    <a:pt x="64" y="40"/>
                    <a:pt x="1" y="198"/>
                    <a:pt x="1" y="355"/>
                  </a:cubicBezTo>
                  <a:lnTo>
                    <a:pt x="64" y="1269"/>
                  </a:lnTo>
                  <a:lnTo>
                    <a:pt x="2584" y="5239"/>
                  </a:lnTo>
                  <a:lnTo>
                    <a:pt x="3183" y="4199"/>
                  </a:lnTo>
                  <a:lnTo>
                    <a:pt x="631" y="166"/>
                  </a:lnTo>
                  <a:cubicBezTo>
                    <a:pt x="553" y="62"/>
                    <a:pt x="431" y="1"/>
                    <a:pt x="30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2050;p33">
              <a:extLst>
                <a:ext uri="{FF2B5EF4-FFF2-40B4-BE49-F238E27FC236}">
                  <a16:creationId xmlns:a16="http://schemas.microsoft.com/office/drawing/2014/main" id="{CBE0AE85-2198-98FF-BECD-88358802CD5C}"/>
                </a:ext>
              </a:extLst>
            </p:cNvPr>
            <p:cNvSpPr/>
            <p:nvPr/>
          </p:nvSpPr>
          <p:spPr>
            <a:xfrm>
              <a:off x="-48842675" y="4008100"/>
              <a:ext cx="115000" cy="53300"/>
            </a:xfrm>
            <a:custGeom>
              <a:avLst/>
              <a:gdLst/>
              <a:ahLst/>
              <a:cxnLst/>
              <a:rect l="l" t="t" r="r" b="b"/>
              <a:pathLst>
                <a:path w="4600" h="2132" extrusionOk="0">
                  <a:moveTo>
                    <a:pt x="1359" y="0"/>
                  </a:moveTo>
                  <a:cubicBezTo>
                    <a:pt x="1245" y="0"/>
                    <a:pt x="1132" y="57"/>
                    <a:pt x="1072" y="178"/>
                  </a:cubicBezTo>
                  <a:lnTo>
                    <a:pt x="0" y="2131"/>
                  </a:lnTo>
                  <a:lnTo>
                    <a:pt x="4191" y="2131"/>
                  </a:lnTo>
                  <a:cubicBezTo>
                    <a:pt x="4317" y="2131"/>
                    <a:pt x="4506" y="2005"/>
                    <a:pt x="4537" y="1848"/>
                  </a:cubicBezTo>
                  <a:cubicBezTo>
                    <a:pt x="4600" y="1690"/>
                    <a:pt x="4537" y="1533"/>
                    <a:pt x="4380" y="1469"/>
                  </a:cubicBezTo>
                  <a:lnTo>
                    <a:pt x="1544" y="52"/>
                  </a:lnTo>
                  <a:cubicBezTo>
                    <a:pt x="1488" y="18"/>
                    <a:pt x="1423" y="0"/>
                    <a:pt x="13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051;p33">
              <a:extLst>
                <a:ext uri="{FF2B5EF4-FFF2-40B4-BE49-F238E27FC236}">
                  <a16:creationId xmlns:a16="http://schemas.microsoft.com/office/drawing/2014/main" id="{CED3DA36-7A6E-047C-DC9F-B417F1B05858}"/>
                </a:ext>
              </a:extLst>
            </p:cNvPr>
            <p:cNvSpPr/>
            <p:nvPr/>
          </p:nvSpPr>
          <p:spPr>
            <a:xfrm>
              <a:off x="-48838750" y="4078700"/>
              <a:ext cx="51225" cy="66975"/>
            </a:xfrm>
            <a:custGeom>
              <a:avLst/>
              <a:gdLst/>
              <a:ahLst/>
              <a:cxnLst/>
              <a:rect l="l" t="t" r="r" b="b"/>
              <a:pathLst>
                <a:path w="2049" h="2679" extrusionOk="0">
                  <a:moveTo>
                    <a:pt x="1" y="0"/>
                  </a:moveTo>
                  <a:lnTo>
                    <a:pt x="1734" y="2678"/>
                  </a:lnTo>
                  <a:lnTo>
                    <a:pt x="204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052;p33">
              <a:extLst>
                <a:ext uri="{FF2B5EF4-FFF2-40B4-BE49-F238E27FC236}">
                  <a16:creationId xmlns:a16="http://schemas.microsoft.com/office/drawing/2014/main" id="{0E946DDC-D8DA-1FA9-3377-EB3AF70660A5}"/>
                </a:ext>
              </a:extLst>
            </p:cNvPr>
            <p:cNvSpPr/>
            <p:nvPr/>
          </p:nvSpPr>
          <p:spPr>
            <a:xfrm>
              <a:off x="-48975000" y="3920575"/>
              <a:ext cx="173300" cy="248725"/>
            </a:xfrm>
            <a:custGeom>
              <a:avLst/>
              <a:gdLst/>
              <a:ahLst/>
              <a:cxnLst/>
              <a:rect l="l" t="t" r="r" b="b"/>
              <a:pathLst>
                <a:path w="6932" h="9949" extrusionOk="0">
                  <a:moveTo>
                    <a:pt x="374" y="0"/>
                  </a:moveTo>
                  <a:cubicBezTo>
                    <a:pt x="334" y="0"/>
                    <a:pt x="293" y="8"/>
                    <a:pt x="253" y="24"/>
                  </a:cubicBezTo>
                  <a:cubicBezTo>
                    <a:pt x="95" y="87"/>
                    <a:pt x="1" y="245"/>
                    <a:pt x="1" y="402"/>
                  </a:cubicBezTo>
                  <a:lnTo>
                    <a:pt x="694" y="7585"/>
                  </a:lnTo>
                  <a:lnTo>
                    <a:pt x="6932" y="9948"/>
                  </a:lnTo>
                  <a:lnTo>
                    <a:pt x="694" y="182"/>
                  </a:lnTo>
                  <a:cubicBezTo>
                    <a:pt x="600" y="65"/>
                    <a:pt x="489" y="0"/>
                    <a:pt x="3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053;p33">
              <a:extLst>
                <a:ext uri="{FF2B5EF4-FFF2-40B4-BE49-F238E27FC236}">
                  <a16:creationId xmlns:a16="http://schemas.microsoft.com/office/drawing/2014/main" id="{C2E099AA-39DE-B9F4-C1C1-A458CAF5D9EF}"/>
                </a:ext>
              </a:extLst>
            </p:cNvPr>
            <p:cNvSpPr/>
            <p:nvPr/>
          </p:nvSpPr>
          <p:spPr>
            <a:xfrm>
              <a:off x="-48955300" y="4129900"/>
              <a:ext cx="151250" cy="89800"/>
            </a:xfrm>
            <a:custGeom>
              <a:avLst/>
              <a:gdLst/>
              <a:ahLst/>
              <a:cxnLst/>
              <a:rect l="l" t="t" r="r" b="b"/>
              <a:pathLst>
                <a:path w="6050" h="3592" extrusionOk="0">
                  <a:moveTo>
                    <a:pt x="0" y="0"/>
                  </a:moveTo>
                  <a:lnTo>
                    <a:pt x="2174" y="3592"/>
                  </a:lnTo>
                  <a:lnTo>
                    <a:pt x="5167" y="3592"/>
                  </a:lnTo>
                  <a:cubicBezTo>
                    <a:pt x="5293" y="3592"/>
                    <a:pt x="5419" y="3529"/>
                    <a:pt x="5482" y="3403"/>
                  </a:cubicBezTo>
                  <a:lnTo>
                    <a:pt x="6049" y="22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" name="Google Shape;1400;p32">
            <a:extLst>
              <a:ext uri="{FF2B5EF4-FFF2-40B4-BE49-F238E27FC236}">
                <a16:creationId xmlns:a16="http://schemas.microsoft.com/office/drawing/2014/main" id="{9FF53E9C-F4E0-88CC-6699-784247A09FFD}"/>
              </a:ext>
            </a:extLst>
          </p:cNvPr>
          <p:cNvSpPr/>
          <p:nvPr/>
        </p:nvSpPr>
        <p:spPr>
          <a:xfrm>
            <a:off x="2014117" y="4514620"/>
            <a:ext cx="367779" cy="350758"/>
          </a:xfrm>
          <a:custGeom>
            <a:avLst/>
            <a:gdLst/>
            <a:ahLst/>
            <a:cxnLst/>
            <a:rect l="l" t="t" r="r" b="b"/>
            <a:pathLst>
              <a:path w="12446" h="11870" extrusionOk="0">
                <a:moveTo>
                  <a:pt x="9421" y="1410"/>
                </a:moveTo>
                <a:cubicBezTo>
                  <a:pt x="9775" y="1410"/>
                  <a:pt x="10130" y="1544"/>
                  <a:pt x="10397" y="1812"/>
                </a:cubicBezTo>
                <a:cubicBezTo>
                  <a:pt x="10901" y="2316"/>
                  <a:pt x="10901" y="3198"/>
                  <a:pt x="10366" y="3734"/>
                </a:cubicBezTo>
                <a:lnTo>
                  <a:pt x="9169" y="4931"/>
                </a:lnTo>
                <a:cubicBezTo>
                  <a:pt x="8948" y="5152"/>
                  <a:pt x="8633" y="5278"/>
                  <a:pt x="8318" y="5309"/>
                </a:cubicBezTo>
                <a:lnTo>
                  <a:pt x="8476" y="5152"/>
                </a:lnTo>
                <a:cubicBezTo>
                  <a:pt x="8854" y="4773"/>
                  <a:pt x="8854" y="4112"/>
                  <a:pt x="8476" y="3702"/>
                </a:cubicBezTo>
                <a:cubicBezTo>
                  <a:pt x="8271" y="3513"/>
                  <a:pt x="8003" y="3419"/>
                  <a:pt x="7739" y="3419"/>
                </a:cubicBezTo>
                <a:cubicBezTo>
                  <a:pt x="7475" y="3419"/>
                  <a:pt x="7215" y="3513"/>
                  <a:pt x="7026" y="3702"/>
                </a:cubicBezTo>
                <a:lnTo>
                  <a:pt x="6869" y="3860"/>
                </a:lnTo>
                <a:cubicBezTo>
                  <a:pt x="6900" y="3545"/>
                  <a:pt x="7026" y="3230"/>
                  <a:pt x="7247" y="3009"/>
                </a:cubicBezTo>
                <a:lnTo>
                  <a:pt x="8444" y="1812"/>
                </a:lnTo>
                <a:cubicBezTo>
                  <a:pt x="8712" y="1544"/>
                  <a:pt x="9066" y="1410"/>
                  <a:pt x="9421" y="1410"/>
                </a:cubicBezTo>
                <a:close/>
                <a:moveTo>
                  <a:pt x="4128" y="6475"/>
                </a:moveTo>
                <a:lnTo>
                  <a:pt x="3970" y="6601"/>
                </a:lnTo>
                <a:cubicBezTo>
                  <a:pt x="3592" y="7010"/>
                  <a:pt x="3592" y="7672"/>
                  <a:pt x="3970" y="8081"/>
                </a:cubicBezTo>
                <a:cubicBezTo>
                  <a:pt x="4175" y="8270"/>
                  <a:pt x="4443" y="8365"/>
                  <a:pt x="4711" y="8365"/>
                </a:cubicBezTo>
                <a:cubicBezTo>
                  <a:pt x="4978" y="8365"/>
                  <a:pt x="5246" y="8270"/>
                  <a:pt x="5451" y="8081"/>
                </a:cubicBezTo>
                <a:lnTo>
                  <a:pt x="5577" y="7924"/>
                </a:lnTo>
                <a:lnTo>
                  <a:pt x="5577" y="7924"/>
                </a:lnTo>
                <a:cubicBezTo>
                  <a:pt x="5640" y="8270"/>
                  <a:pt x="5483" y="8586"/>
                  <a:pt x="5231" y="8838"/>
                </a:cubicBezTo>
                <a:lnTo>
                  <a:pt x="4065" y="10003"/>
                </a:lnTo>
                <a:cubicBezTo>
                  <a:pt x="3781" y="10271"/>
                  <a:pt x="3427" y="10405"/>
                  <a:pt x="3072" y="10405"/>
                </a:cubicBezTo>
                <a:cubicBezTo>
                  <a:pt x="2718" y="10405"/>
                  <a:pt x="2364" y="10271"/>
                  <a:pt x="2080" y="10003"/>
                </a:cubicBezTo>
                <a:cubicBezTo>
                  <a:pt x="1544" y="9468"/>
                  <a:pt x="1544" y="8586"/>
                  <a:pt x="2080" y="8050"/>
                </a:cubicBezTo>
                <a:lnTo>
                  <a:pt x="3277" y="6853"/>
                </a:lnTo>
                <a:cubicBezTo>
                  <a:pt x="3498" y="6601"/>
                  <a:pt x="3813" y="6506"/>
                  <a:pt x="4128" y="6475"/>
                </a:cubicBezTo>
                <a:close/>
                <a:moveTo>
                  <a:pt x="9373" y="0"/>
                </a:moveTo>
                <a:cubicBezTo>
                  <a:pt x="8665" y="0"/>
                  <a:pt x="7956" y="268"/>
                  <a:pt x="7404" y="804"/>
                </a:cubicBezTo>
                <a:lnTo>
                  <a:pt x="6239" y="1970"/>
                </a:lnTo>
                <a:cubicBezTo>
                  <a:pt x="5451" y="2757"/>
                  <a:pt x="5199" y="3986"/>
                  <a:pt x="5640" y="4994"/>
                </a:cubicBezTo>
                <a:lnTo>
                  <a:pt x="5325" y="5309"/>
                </a:lnTo>
                <a:cubicBezTo>
                  <a:pt x="4994" y="5170"/>
                  <a:pt x="4634" y="5100"/>
                  <a:pt x="4270" y="5100"/>
                </a:cubicBezTo>
                <a:cubicBezTo>
                  <a:pt x="3562" y="5100"/>
                  <a:pt x="2842" y="5366"/>
                  <a:pt x="2301" y="5908"/>
                </a:cubicBezTo>
                <a:lnTo>
                  <a:pt x="1103" y="7105"/>
                </a:lnTo>
                <a:cubicBezTo>
                  <a:pt x="1" y="8144"/>
                  <a:pt x="1" y="9940"/>
                  <a:pt x="1103" y="11043"/>
                </a:cubicBezTo>
                <a:cubicBezTo>
                  <a:pt x="1655" y="11594"/>
                  <a:pt x="2364" y="11870"/>
                  <a:pt x="3072" y="11870"/>
                </a:cubicBezTo>
                <a:cubicBezTo>
                  <a:pt x="3781" y="11870"/>
                  <a:pt x="4490" y="11594"/>
                  <a:pt x="5041" y="11043"/>
                </a:cubicBezTo>
                <a:lnTo>
                  <a:pt x="6239" y="9846"/>
                </a:lnTo>
                <a:cubicBezTo>
                  <a:pt x="7026" y="9058"/>
                  <a:pt x="7247" y="7829"/>
                  <a:pt x="6806" y="6821"/>
                </a:cubicBezTo>
                <a:lnTo>
                  <a:pt x="7121" y="6506"/>
                </a:lnTo>
                <a:cubicBezTo>
                  <a:pt x="7473" y="6656"/>
                  <a:pt x="7840" y="6729"/>
                  <a:pt x="8204" y="6729"/>
                </a:cubicBezTo>
                <a:cubicBezTo>
                  <a:pt x="8914" y="6729"/>
                  <a:pt x="9614" y="6449"/>
                  <a:pt x="10177" y="5908"/>
                </a:cubicBezTo>
                <a:lnTo>
                  <a:pt x="11342" y="4742"/>
                </a:lnTo>
                <a:cubicBezTo>
                  <a:pt x="12445" y="3639"/>
                  <a:pt x="12445" y="1907"/>
                  <a:pt x="11342" y="804"/>
                </a:cubicBezTo>
                <a:cubicBezTo>
                  <a:pt x="10791" y="268"/>
                  <a:pt x="10082" y="0"/>
                  <a:pt x="937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1388;p32">
            <a:extLst>
              <a:ext uri="{FF2B5EF4-FFF2-40B4-BE49-F238E27FC236}">
                <a16:creationId xmlns:a16="http://schemas.microsoft.com/office/drawing/2014/main" id="{41780C1B-B6DB-F8F4-0716-488F90B1B7C7}"/>
              </a:ext>
            </a:extLst>
          </p:cNvPr>
          <p:cNvSpPr/>
          <p:nvPr/>
        </p:nvSpPr>
        <p:spPr>
          <a:xfrm>
            <a:off x="5927092" y="4518106"/>
            <a:ext cx="348217" cy="347272"/>
          </a:xfrm>
          <a:custGeom>
            <a:avLst/>
            <a:gdLst/>
            <a:ahLst/>
            <a:cxnLst/>
            <a:rect l="l" t="t" r="r" b="b"/>
            <a:pathLst>
              <a:path w="11784" h="11752" extrusionOk="0">
                <a:moveTo>
                  <a:pt x="1040" y="0"/>
                </a:moveTo>
                <a:cubicBezTo>
                  <a:pt x="441" y="0"/>
                  <a:pt x="0" y="473"/>
                  <a:pt x="0" y="1040"/>
                </a:cubicBezTo>
                <a:cubicBezTo>
                  <a:pt x="0" y="1639"/>
                  <a:pt x="473" y="2048"/>
                  <a:pt x="1040" y="2048"/>
                </a:cubicBezTo>
                <a:lnTo>
                  <a:pt x="1386" y="2048"/>
                </a:lnTo>
                <a:lnTo>
                  <a:pt x="1386" y="2426"/>
                </a:lnTo>
                <a:cubicBezTo>
                  <a:pt x="1386" y="2993"/>
                  <a:pt x="1859" y="3434"/>
                  <a:pt x="2426" y="3434"/>
                </a:cubicBezTo>
                <a:lnTo>
                  <a:pt x="5577" y="3434"/>
                </a:lnTo>
                <a:lnTo>
                  <a:pt x="5577" y="4159"/>
                </a:lnTo>
                <a:lnTo>
                  <a:pt x="4537" y="4159"/>
                </a:lnTo>
                <a:cubicBezTo>
                  <a:pt x="3938" y="4159"/>
                  <a:pt x="3466" y="4632"/>
                  <a:pt x="3466" y="5167"/>
                </a:cubicBezTo>
                <a:lnTo>
                  <a:pt x="3466" y="6585"/>
                </a:lnTo>
                <a:cubicBezTo>
                  <a:pt x="3466" y="7183"/>
                  <a:pt x="3938" y="7625"/>
                  <a:pt x="4537" y="7625"/>
                </a:cubicBezTo>
                <a:lnTo>
                  <a:pt x="5577" y="7625"/>
                </a:lnTo>
                <a:lnTo>
                  <a:pt x="5577" y="8318"/>
                </a:lnTo>
                <a:lnTo>
                  <a:pt x="2426" y="8318"/>
                </a:lnTo>
                <a:cubicBezTo>
                  <a:pt x="1828" y="8318"/>
                  <a:pt x="1386" y="8790"/>
                  <a:pt x="1386" y="9357"/>
                </a:cubicBezTo>
                <a:lnTo>
                  <a:pt x="1386" y="9704"/>
                </a:lnTo>
                <a:lnTo>
                  <a:pt x="1040" y="9704"/>
                </a:lnTo>
                <a:cubicBezTo>
                  <a:pt x="441" y="9704"/>
                  <a:pt x="0" y="10176"/>
                  <a:pt x="0" y="10744"/>
                </a:cubicBezTo>
                <a:cubicBezTo>
                  <a:pt x="0" y="11311"/>
                  <a:pt x="473" y="11752"/>
                  <a:pt x="1040" y="11752"/>
                </a:cubicBezTo>
                <a:lnTo>
                  <a:pt x="2426" y="11752"/>
                </a:lnTo>
                <a:cubicBezTo>
                  <a:pt x="2993" y="11752"/>
                  <a:pt x="3434" y="11279"/>
                  <a:pt x="3434" y="10744"/>
                </a:cubicBezTo>
                <a:cubicBezTo>
                  <a:pt x="3434" y="10145"/>
                  <a:pt x="2962" y="9704"/>
                  <a:pt x="2426" y="9704"/>
                </a:cubicBezTo>
                <a:lnTo>
                  <a:pt x="2048" y="9704"/>
                </a:lnTo>
                <a:lnTo>
                  <a:pt x="2048" y="9357"/>
                </a:lnTo>
                <a:cubicBezTo>
                  <a:pt x="2048" y="9168"/>
                  <a:pt x="2206" y="9011"/>
                  <a:pt x="2426" y="9011"/>
                </a:cubicBezTo>
                <a:lnTo>
                  <a:pt x="5577" y="9011"/>
                </a:lnTo>
                <a:lnTo>
                  <a:pt x="5577" y="9704"/>
                </a:lnTo>
                <a:lnTo>
                  <a:pt x="5199" y="9704"/>
                </a:lnTo>
                <a:cubicBezTo>
                  <a:pt x="4631" y="9704"/>
                  <a:pt x="4190" y="10176"/>
                  <a:pt x="4190" y="10744"/>
                </a:cubicBezTo>
                <a:cubicBezTo>
                  <a:pt x="4190" y="11311"/>
                  <a:pt x="4663" y="11752"/>
                  <a:pt x="5199" y="11752"/>
                </a:cubicBezTo>
                <a:lnTo>
                  <a:pt x="6585" y="11752"/>
                </a:lnTo>
                <a:cubicBezTo>
                  <a:pt x="7183" y="11752"/>
                  <a:pt x="7593" y="11279"/>
                  <a:pt x="7593" y="10744"/>
                </a:cubicBezTo>
                <a:cubicBezTo>
                  <a:pt x="7593" y="10145"/>
                  <a:pt x="7120" y="9704"/>
                  <a:pt x="6585" y="9704"/>
                </a:cubicBezTo>
                <a:lnTo>
                  <a:pt x="6238" y="9704"/>
                </a:lnTo>
                <a:lnTo>
                  <a:pt x="6238" y="9011"/>
                </a:lnTo>
                <a:lnTo>
                  <a:pt x="9389" y="9011"/>
                </a:lnTo>
                <a:cubicBezTo>
                  <a:pt x="9578" y="9011"/>
                  <a:pt x="9735" y="9168"/>
                  <a:pt x="9735" y="9357"/>
                </a:cubicBezTo>
                <a:lnTo>
                  <a:pt x="9735" y="9704"/>
                </a:lnTo>
                <a:lnTo>
                  <a:pt x="9389" y="9704"/>
                </a:lnTo>
                <a:cubicBezTo>
                  <a:pt x="8790" y="9704"/>
                  <a:pt x="8349" y="10176"/>
                  <a:pt x="8349" y="10744"/>
                </a:cubicBezTo>
                <a:cubicBezTo>
                  <a:pt x="8349" y="11311"/>
                  <a:pt x="8822" y="11752"/>
                  <a:pt x="9389" y="11752"/>
                </a:cubicBezTo>
                <a:lnTo>
                  <a:pt x="10743" y="11752"/>
                </a:lnTo>
                <a:cubicBezTo>
                  <a:pt x="11342" y="11752"/>
                  <a:pt x="11783" y="11279"/>
                  <a:pt x="11783" y="10744"/>
                </a:cubicBezTo>
                <a:cubicBezTo>
                  <a:pt x="11783" y="10145"/>
                  <a:pt x="11311" y="9704"/>
                  <a:pt x="10743" y="9704"/>
                </a:cubicBezTo>
                <a:lnTo>
                  <a:pt x="10397" y="9704"/>
                </a:lnTo>
                <a:lnTo>
                  <a:pt x="10397" y="9357"/>
                </a:lnTo>
                <a:cubicBezTo>
                  <a:pt x="10397" y="8759"/>
                  <a:pt x="9924" y="8318"/>
                  <a:pt x="9389" y="8318"/>
                </a:cubicBezTo>
                <a:lnTo>
                  <a:pt x="6238" y="8318"/>
                </a:lnTo>
                <a:lnTo>
                  <a:pt x="6238" y="7625"/>
                </a:lnTo>
                <a:lnTo>
                  <a:pt x="7246" y="7625"/>
                </a:lnTo>
                <a:cubicBezTo>
                  <a:pt x="7845" y="7625"/>
                  <a:pt x="8318" y="7152"/>
                  <a:pt x="8318" y="6585"/>
                </a:cubicBezTo>
                <a:lnTo>
                  <a:pt x="8318" y="5167"/>
                </a:lnTo>
                <a:cubicBezTo>
                  <a:pt x="8318" y="4569"/>
                  <a:pt x="7845" y="4159"/>
                  <a:pt x="7246" y="4159"/>
                </a:cubicBezTo>
                <a:lnTo>
                  <a:pt x="6238" y="4159"/>
                </a:lnTo>
                <a:lnTo>
                  <a:pt x="6238" y="3434"/>
                </a:lnTo>
                <a:lnTo>
                  <a:pt x="9389" y="3434"/>
                </a:lnTo>
                <a:cubicBezTo>
                  <a:pt x="9956" y="3434"/>
                  <a:pt x="10397" y="2962"/>
                  <a:pt x="10397" y="2426"/>
                </a:cubicBezTo>
                <a:lnTo>
                  <a:pt x="10397" y="2048"/>
                </a:lnTo>
                <a:lnTo>
                  <a:pt x="10743" y="2048"/>
                </a:lnTo>
                <a:cubicBezTo>
                  <a:pt x="11342" y="2048"/>
                  <a:pt x="11783" y="1576"/>
                  <a:pt x="11783" y="1040"/>
                </a:cubicBezTo>
                <a:cubicBezTo>
                  <a:pt x="11783" y="441"/>
                  <a:pt x="11311" y="0"/>
                  <a:pt x="10743" y="0"/>
                </a:cubicBezTo>
                <a:lnTo>
                  <a:pt x="9389" y="0"/>
                </a:lnTo>
                <a:cubicBezTo>
                  <a:pt x="8790" y="0"/>
                  <a:pt x="8349" y="473"/>
                  <a:pt x="8349" y="1040"/>
                </a:cubicBezTo>
                <a:cubicBezTo>
                  <a:pt x="8349" y="1639"/>
                  <a:pt x="8822" y="2048"/>
                  <a:pt x="9389" y="2048"/>
                </a:cubicBezTo>
                <a:lnTo>
                  <a:pt x="9735" y="2048"/>
                </a:lnTo>
                <a:lnTo>
                  <a:pt x="9735" y="2426"/>
                </a:lnTo>
                <a:cubicBezTo>
                  <a:pt x="9735" y="2615"/>
                  <a:pt x="9578" y="2773"/>
                  <a:pt x="9389" y="2773"/>
                </a:cubicBezTo>
                <a:lnTo>
                  <a:pt x="6238" y="2773"/>
                </a:lnTo>
                <a:lnTo>
                  <a:pt x="6238" y="2048"/>
                </a:lnTo>
                <a:lnTo>
                  <a:pt x="6585" y="2048"/>
                </a:lnTo>
                <a:cubicBezTo>
                  <a:pt x="7183" y="2048"/>
                  <a:pt x="7593" y="1576"/>
                  <a:pt x="7593" y="1040"/>
                </a:cubicBezTo>
                <a:cubicBezTo>
                  <a:pt x="7593" y="441"/>
                  <a:pt x="7120" y="0"/>
                  <a:pt x="6585" y="0"/>
                </a:cubicBezTo>
                <a:lnTo>
                  <a:pt x="5199" y="0"/>
                </a:lnTo>
                <a:cubicBezTo>
                  <a:pt x="4631" y="0"/>
                  <a:pt x="4190" y="473"/>
                  <a:pt x="4190" y="1040"/>
                </a:cubicBezTo>
                <a:cubicBezTo>
                  <a:pt x="4190" y="1639"/>
                  <a:pt x="4663" y="2048"/>
                  <a:pt x="5199" y="2048"/>
                </a:cubicBezTo>
                <a:lnTo>
                  <a:pt x="5577" y="2048"/>
                </a:lnTo>
                <a:lnTo>
                  <a:pt x="5577" y="2773"/>
                </a:lnTo>
                <a:lnTo>
                  <a:pt x="2426" y="2773"/>
                </a:lnTo>
                <a:cubicBezTo>
                  <a:pt x="2206" y="2773"/>
                  <a:pt x="2048" y="2615"/>
                  <a:pt x="2048" y="2426"/>
                </a:cubicBezTo>
                <a:lnTo>
                  <a:pt x="2048" y="2048"/>
                </a:lnTo>
                <a:lnTo>
                  <a:pt x="2426" y="2048"/>
                </a:lnTo>
                <a:cubicBezTo>
                  <a:pt x="2993" y="2048"/>
                  <a:pt x="3434" y="1576"/>
                  <a:pt x="3434" y="1040"/>
                </a:cubicBezTo>
                <a:cubicBezTo>
                  <a:pt x="3434" y="441"/>
                  <a:pt x="2962" y="0"/>
                  <a:pt x="242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" name="Google Shape;1870;p33">
            <a:extLst>
              <a:ext uri="{FF2B5EF4-FFF2-40B4-BE49-F238E27FC236}">
                <a16:creationId xmlns:a16="http://schemas.microsoft.com/office/drawing/2014/main" id="{B3AF2C81-2A5D-04F1-28EF-3C0CD91064CB}"/>
              </a:ext>
            </a:extLst>
          </p:cNvPr>
          <p:cNvGrpSpPr/>
          <p:nvPr/>
        </p:nvGrpSpPr>
        <p:grpSpPr>
          <a:xfrm>
            <a:off x="9812907" y="4535465"/>
            <a:ext cx="379497" cy="358070"/>
            <a:chOff x="-46422300" y="3936925"/>
            <a:chExt cx="320575" cy="302475"/>
          </a:xfrm>
        </p:grpSpPr>
        <p:sp>
          <p:nvSpPr>
            <p:cNvPr id="29" name="Google Shape;1871;p33">
              <a:extLst>
                <a:ext uri="{FF2B5EF4-FFF2-40B4-BE49-F238E27FC236}">
                  <a16:creationId xmlns:a16="http://schemas.microsoft.com/office/drawing/2014/main" id="{15CD4A80-124D-3DDC-5B94-86FF7041FC4F}"/>
                </a:ext>
              </a:extLst>
            </p:cNvPr>
            <p:cNvSpPr/>
            <p:nvPr/>
          </p:nvSpPr>
          <p:spPr>
            <a:xfrm>
              <a:off x="-46254550" y="3936925"/>
              <a:ext cx="152825" cy="300900"/>
            </a:xfrm>
            <a:custGeom>
              <a:avLst/>
              <a:gdLst/>
              <a:ahLst/>
              <a:cxnLst/>
              <a:rect l="l" t="t" r="r" b="b"/>
              <a:pathLst>
                <a:path w="6113" h="12036" extrusionOk="0">
                  <a:moveTo>
                    <a:pt x="1418" y="0"/>
                  </a:moveTo>
                  <a:cubicBezTo>
                    <a:pt x="631" y="0"/>
                    <a:pt x="1" y="630"/>
                    <a:pt x="1" y="1418"/>
                  </a:cubicBezTo>
                  <a:lnTo>
                    <a:pt x="1" y="10617"/>
                  </a:lnTo>
                  <a:cubicBezTo>
                    <a:pt x="1" y="11405"/>
                    <a:pt x="631" y="12035"/>
                    <a:pt x="1418" y="12035"/>
                  </a:cubicBezTo>
                  <a:cubicBezTo>
                    <a:pt x="2332" y="12035"/>
                    <a:pt x="3120" y="11405"/>
                    <a:pt x="3403" y="10554"/>
                  </a:cubicBezTo>
                  <a:lnTo>
                    <a:pt x="3403" y="10554"/>
                  </a:lnTo>
                  <a:cubicBezTo>
                    <a:pt x="3309" y="10554"/>
                    <a:pt x="3246" y="10617"/>
                    <a:pt x="3151" y="10617"/>
                  </a:cubicBezTo>
                  <a:cubicBezTo>
                    <a:pt x="2332" y="10617"/>
                    <a:pt x="1513" y="10302"/>
                    <a:pt x="914" y="9672"/>
                  </a:cubicBezTo>
                  <a:cubicBezTo>
                    <a:pt x="788" y="9546"/>
                    <a:pt x="788" y="9294"/>
                    <a:pt x="914" y="9137"/>
                  </a:cubicBezTo>
                  <a:cubicBezTo>
                    <a:pt x="1024" y="9095"/>
                    <a:pt x="1128" y="9072"/>
                    <a:pt x="1221" y="9072"/>
                  </a:cubicBezTo>
                  <a:cubicBezTo>
                    <a:pt x="1341" y="9072"/>
                    <a:pt x="1442" y="9111"/>
                    <a:pt x="1513" y="9200"/>
                  </a:cubicBezTo>
                  <a:cubicBezTo>
                    <a:pt x="1998" y="9685"/>
                    <a:pt x="2614" y="9906"/>
                    <a:pt x="3224" y="9906"/>
                  </a:cubicBezTo>
                  <a:cubicBezTo>
                    <a:pt x="4477" y="9906"/>
                    <a:pt x="5703" y="8971"/>
                    <a:pt x="5703" y="7467"/>
                  </a:cubicBezTo>
                  <a:cubicBezTo>
                    <a:pt x="5703" y="7215"/>
                    <a:pt x="5672" y="6994"/>
                    <a:pt x="5609" y="6742"/>
                  </a:cubicBezTo>
                  <a:cubicBezTo>
                    <a:pt x="5010" y="7372"/>
                    <a:pt x="4191" y="7814"/>
                    <a:pt x="3246" y="7814"/>
                  </a:cubicBezTo>
                  <a:cubicBezTo>
                    <a:pt x="3025" y="7814"/>
                    <a:pt x="2868" y="7656"/>
                    <a:pt x="2868" y="7467"/>
                  </a:cubicBezTo>
                  <a:cubicBezTo>
                    <a:pt x="2868" y="7246"/>
                    <a:pt x="3025" y="7089"/>
                    <a:pt x="3246" y="7089"/>
                  </a:cubicBezTo>
                  <a:cubicBezTo>
                    <a:pt x="4065" y="7089"/>
                    <a:pt x="4821" y="6679"/>
                    <a:pt x="5231" y="6049"/>
                  </a:cubicBezTo>
                  <a:cubicBezTo>
                    <a:pt x="6113" y="4789"/>
                    <a:pt x="5640" y="3088"/>
                    <a:pt x="4254" y="2426"/>
                  </a:cubicBezTo>
                  <a:cubicBezTo>
                    <a:pt x="4128" y="3844"/>
                    <a:pt x="2931" y="4978"/>
                    <a:pt x="1450" y="4978"/>
                  </a:cubicBezTo>
                  <a:cubicBezTo>
                    <a:pt x="1261" y="4978"/>
                    <a:pt x="1103" y="4821"/>
                    <a:pt x="1103" y="4632"/>
                  </a:cubicBezTo>
                  <a:cubicBezTo>
                    <a:pt x="1103" y="4411"/>
                    <a:pt x="1261" y="4253"/>
                    <a:pt x="1450" y="4253"/>
                  </a:cubicBezTo>
                  <a:cubicBezTo>
                    <a:pt x="2616" y="4253"/>
                    <a:pt x="3561" y="3308"/>
                    <a:pt x="3561" y="2174"/>
                  </a:cubicBezTo>
                  <a:lnTo>
                    <a:pt x="3561" y="2143"/>
                  </a:lnTo>
                  <a:cubicBezTo>
                    <a:pt x="3561" y="945"/>
                    <a:pt x="2616" y="0"/>
                    <a:pt x="14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872;p33">
              <a:extLst>
                <a:ext uri="{FF2B5EF4-FFF2-40B4-BE49-F238E27FC236}">
                  <a16:creationId xmlns:a16="http://schemas.microsoft.com/office/drawing/2014/main" id="{BFCE37B7-7396-87EA-3C0F-3CF8395FA3DB}"/>
                </a:ext>
              </a:extLst>
            </p:cNvPr>
            <p:cNvSpPr/>
            <p:nvPr/>
          </p:nvSpPr>
          <p:spPr>
            <a:xfrm>
              <a:off x="-46422300" y="3938500"/>
              <a:ext cx="152025" cy="300900"/>
            </a:xfrm>
            <a:custGeom>
              <a:avLst/>
              <a:gdLst/>
              <a:ahLst/>
              <a:cxnLst/>
              <a:rect l="l" t="t" r="r" b="b"/>
              <a:pathLst>
                <a:path w="6081" h="12036" extrusionOk="0">
                  <a:moveTo>
                    <a:pt x="4726" y="0"/>
                  </a:moveTo>
                  <a:cubicBezTo>
                    <a:pt x="3529" y="0"/>
                    <a:pt x="2584" y="977"/>
                    <a:pt x="2584" y="2111"/>
                  </a:cubicBezTo>
                  <a:lnTo>
                    <a:pt x="2584" y="2143"/>
                  </a:lnTo>
                  <a:cubicBezTo>
                    <a:pt x="2584" y="3308"/>
                    <a:pt x="3529" y="4253"/>
                    <a:pt x="4663" y="4253"/>
                  </a:cubicBezTo>
                  <a:cubicBezTo>
                    <a:pt x="4883" y="4253"/>
                    <a:pt x="5041" y="4411"/>
                    <a:pt x="5041" y="4600"/>
                  </a:cubicBezTo>
                  <a:cubicBezTo>
                    <a:pt x="5041" y="4789"/>
                    <a:pt x="4883" y="4947"/>
                    <a:pt x="4663" y="4947"/>
                  </a:cubicBezTo>
                  <a:cubicBezTo>
                    <a:pt x="3214" y="4947"/>
                    <a:pt x="2048" y="3812"/>
                    <a:pt x="1890" y="2395"/>
                  </a:cubicBezTo>
                  <a:cubicBezTo>
                    <a:pt x="441" y="3056"/>
                    <a:pt x="0" y="4758"/>
                    <a:pt x="882" y="6018"/>
                  </a:cubicBezTo>
                  <a:cubicBezTo>
                    <a:pt x="1323" y="6648"/>
                    <a:pt x="2111" y="7057"/>
                    <a:pt x="2930" y="7057"/>
                  </a:cubicBezTo>
                  <a:cubicBezTo>
                    <a:pt x="3151" y="7057"/>
                    <a:pt x="3277" y="7215"/>
                    <a:pt x="3277" y="7435"/>
                  </a:cubicBezTo>
                  <a:cubicBezTo>
                    <a:pt x="3277" y="7625"/>
                    <a:pt x="3151" y="7782"/>
                    <a:pt x="2930" y="7782"/>
                  </a:cubicBezTo>
                  <a:cubicBezTo>
                    <a:pt x="1985" y="7782"/>
                    <a:pt x="1166" y="7341"/>
                    <a:pt x="567" y="6711"/>
                  </a:cubicBezTo>
                  <a:cubicBezTo>
                    <a:pt x="504" y="6963"/>
                    <a:pt x="441" y="7183"/>
                    <a:pt x="441" y="7435"/>
                  </a:cubicBezTo>
                  <a:cubicBezTo>
                    <a:pt x="441" y="8940"/>
                    <a:pt x="1695" y="9874"/>
                    <a:pt x="2958" y="9874"/>
                  </a:cubicBezTo>
                  <a:cubicBezTo>
                    <a:pt x="3572" y="9874"/>
                    <a:pt x="4188" y="9653"/>
                    <a:pt x="4663" y="9168"/>
                  </a:cubicBezTo>
                  <a:cubicBezTo>
                    <a:pt x="4726" y="9105"/>
                    <a:pt x="4813" y="9074"/>
                    <a:pt x="4903" y="9074"/>
                  </a:cubicBezTo>
                  <a:cubicBezTo>
                    <a:pt x="4994" y="9074"/>
                    <a:pt x="5088" y="9105"/>
                    <a:pt x="5167" y="9168"/>
                  </a:cubicBezTo>
                  <a:cubicBezTo>
                    <a:pt x="5293" y="9263"/>
                    <a:pt x="5293" y="9515"/>
                    <a:pt x="5167" y="9672"/>
                  </a:cubicBezTo>
                  <a:cubicBezTo>
                    <a:pt x="4600" y="10271"/>
                    <a:pt x="3812" y="10617"/>
                    <a:pt x="2930" y="10617"/>
                  </a:cubicBezTo>
                  <a:cubicBezTo>
                    <a:pt x="2867" y="10617"/>
                    <a:pt x="2773" y="10617"/>
                    <a:pt x="2710" y="10586"/>
                  </a:cubicBezTo>
                  <a:lnTo>
                    <a:pt x="2710" y="10586"/>
                  </a:lnTo>
                  <a:cubicBezTo>
                    <a:pt x="2962" y="11405"/>
                    <a:pt x="3749" y="12035"/>
                    <a:pt x="4663" y="12035"/>
                  </a:cubicBezTo>
                  <a:cubicBezTo>
                    <a:pt x="5450" y="12035"/>
                    <a:pt x="6081" y="11405"/>
                    <a:pt x="6081" y="10617"/>
                  </a:cubicBezTo>
                  <a:lnTo>
                    <a:pt x="6081" y="1450"/>
                  </a:lnTo>
                  <a:cubicBezTo>
                    <a:pt x="6081" y="599"/>
                    <a:pt x="5450" y="0"/>
                    <a:pt x="472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C1B0E79-69E8-9886-DD25-E74569569BD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15"/>
          <a:stretch/>
        </p:blipFill>
        <p:spPr>
          <a:xfrm rot="322982">
            <a:off x="4227295" y="-2595752"/>
            <a:ext cx="9563277" cy="9542762"/>
          </a:xfrm>
          <a:prstGeom prst="rect">
            <a:avLst/>
          </a:prstGeom>
        </p:spPr>
      </p:pic>
      <p:pic>
        <p:nvPicPr>
          <p:cNvPr id="92" name="Google Shape;9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49334" y="-58733"/>
            <a:ext cx="9058267" cy="7029367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5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/>
          <a:p>
            <a:r>
              <a:rPr lang="en" dirty="0"/>
              <a:t>Networking</a:t>
            </a:r>
            <a:endParaRPr dirty="0"/>
          </a:p>
        </p:txBody>
      </p:sp>
      <p:sp>
        <p:nvSpPr>
          <p:cNvPr id="94" name="Google Shape;94;p15"/>
          <p:cNvSpPr txBox="1">
            <a:spLocks noGrp="1"/>
          </p:cNvSpPr>
          <p:nvPr>
            <p:ph type="subTitle" idx="1"/>
          </p:nvPr>
        </p:nvSpPr>
        <p:spPr>
          <a:xfrm>
            <a:off x="354000" y="3566900"/>
            <a:ext cx="5393600" cy="647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lnSpcReduction="10000"/>
          </a:bodyPr>
          <a:lstStyle/>
          <a:p>
            <a:pPr marL="0" indent="0"/>
            <a:r>
              <a:rPr lang="en-US" dirty="0"/>
              <a:t>Essential Basics</a:t>
            </a:r>
          </a:p>
        </p:txBody>
      </p:sp>
      <p:sp>
        <p:nvSpPr>
          <p:cNvPr id="95" name="Google Shape;95;p15"/>
          <p:cNvSpPr txBox="1">
            <a:spLocks noGrp="1"/>
          </p:cNvSpPr>
          <p:nvPr>
            <p:ph type="body" idx="4294967295"/>
          </p:nvPr>
        </p:nvSpPr>
        <p:spPr>
          <a:xfrm>
            <a:off x="354000" y="4299900"/>
            <a:ext cx="6588400" cy="1052493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indent="0">
              <a:buNone/>
            </a:pPr>
            <a:r>
              <a:rPr lang="en-US" sz="2000" b="0" i="0" dirty="0">
                <a:solidFill>
                  <a:srgbClr val="ECECEC"/>
                </a:solidFill>
                <a:effectLst/>
                <a:latin typeface="Söhne"/>
              </a:rPr>
              <a:t>How information is transmitted over </a:t>
            </a:r>
            <a:r>
              <a:rPr lang="en-US" sz="2000" b="1" i="0" dirty="0">
                <a:solidFill>
                  <a:srgbClr val="FF8300"/>
                </a:solidFill>
                <a:effectLst/>
                <a:latin typeface="Söhne"/>
              </a:rPr>
              <a:t>computer networks</a:t>
            </a:r>
            <a:r>
              <a:rPr lang="en-US" sz="2000" b="0" i="0" dirty="0">
                <a:solidFill>
                  <a:srgbClr val="ECECEC"/>
                </a:solidFill>
                <a:effectLst/>
                <a:latin typeface="Söhne"/>
              </a:rPr>
              <a:t>, network architecture, HTTP, APIs, and web applications</a:t>
            </a:r>
            <a:endParaRPr sz="2000" dirty="0">
              <a:solidFill>
                <a:schemeClr val="lt1"/>
              </a:solidFill>
            </a:endParaRPr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endParaRPr sz="2000" dirty="0">
              <a:solidFill>
                <a:schemeClr val="lt1"/>
              </a:solidFill>
            </a:endParaRPr>
          </a:p>
        </p:txBody>
      </p:sp>
      <p:pic>
        <p:nvPicPr>
          <p:cNvPr id="96" name="Google Shape;96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08734" y="97434"/>
            <a:ext cx="1579333" cy="123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853434" y="5620467"/>
            <a:ext cx="1338567" cy="133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CD80FE7-84A8-5A80-9C41-8CF9264788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510" y="0"/>
            <a:ext cx="10589172" cy="6858000"/>
          </a:xfrm>
          <a:prstGeom prst="rect">
            <a:avLst/>
          </a:prstGeom>
        </p:spPr>
      </p:pic>
      <p:sp>
        <p:nvSpPr>
          <p:cNvPr id="6" name="Google Shape;258;p26">
            <a:extLst>
              <a:ext uri="{FF2B5EF4-FFF2-40B4-BE49-F238E27FC236}">
                <a16:creationId xmlns:a16="http://schemas.microsoft.com/office/drawing/2014/main" id="{C6FA280D-5807-174C-0841-FE6D416FEA7B}"/>
              </a:ext>
            </a:extLst>
          </p:cNvPr>
          <p:cNvSpPr txBox="1"/>
          <p:nvPr/>
        </p:nvSpPr>
        <p:spPr>
          <a:xfrm>
            <a:off x="7309104" y="6193536"/>
            <a:ext cx="4882895" cy="906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600" b="1">
                <a:solidFill>
                  <a:srgbClr val="980000"/>
                </a:solidFill>
                <a:latin typeface="Poppins"/>
                <a:ea typeface="Poppins"/>
                <a:cs typeface="Poppins"/>
                <a:sym typeface="Poppins"/>
              </a:rPr>
              <a:t>Example of web </a:t>
            </a:r>
            <a:r>
              <a:rPr lang="en-US" sz="1600" b="1" dirty="0">
                <a:solidFill>
                  <a:srgbClr val="980000"/>
                </a:solidFill>
                <a:latin typeface="Poppins"/>
                <a:ea typeface="Poppins"/>
                <a:cs typeface="Poppins"/>
                <a:sym typeface="Poppins"/>
              </a:rPr>
              <a:t>application in GCP</a:t>
            </a:r>
            <a:endParaRPr sz="1600" dirty="0">
              <a:solidFill>
                <a:srgbClr val="2B2B2B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261044821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2"/>
          <p:cNvSpPr txBox="1">
            <a:spLocks noGrp="1"/>
          </p:cNvSpPr>
          <p:nvPr>
            <p:ph type="title"/>
          </p:nvPr>
        </p:nvSpPr>
        <p:spPr>
          <a:xfrm>
            <a:off x="2200900" y="2120000"/>
            <a:ext cx="7790400" cy="26180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 fontScale="90000"/>
          </a:bodyPr>
          <a:lstStyle/>
          <a:p>
            <a:r>
              <a:rPr lang="en" dirty="0"/>
              <a:t>Q </a:t>
            </a:r>
            <a:r>
              <a:rPr lang="en" sz="10700" dirty="0"/>
              <a:t>&amp;</a:t>
            </a:r>
            <a:r>
              <a:rPr lang="en" dirty="0"/>
              <a:t> A</a:t>
            </a:r>
            <a:endParaRPr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28"/>
          <p:cNvSpPr txBox="1"/>
          <p:nvPr/>
        </p:nvSpPr>
        <p:spPr>
          <a:xfrm>
            <a:off x="741867" y="1717533"/>
            <a:ext cx="4494800" cy="274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en" sz="8133" b="1" kern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Thank You!</a:t>
            </a:r>
            <a:endParaRPr sz="8133" b="1" kern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09" name="Google Shape;309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1867" y="5539434"/>
            <a:ext cx="3599133" cy="9811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9"/>
          <p:cNvSpPr txBox="1">
            <a:spLocks noGrp="1"/>
          </p:cNvSpPr>
          <p:nvPr>
            <p:ph type="body" idx="1"/>
          </p:nvPr>
        </p:nvSpPr>
        <p:spPr>
          <a:xfrm>
            <a:off x="1198384" y="2131100"/>
            <a:ext cx="4813796" cy="4229933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194729" indent="0">
              <a:buNone/>
            </a:pPr>
            <a:r>
              <a:rPr lang="en-US" sz="1900" dirty="0"/>
              <a:t>🥚 </a:t>
            </a:r>
            <a:r>
              <a:rPr lang="en" sz="1900" b="1" dirty="0">
                <a:solidFill>
                  <a:srgbClr val="FF8300"/>
                </a:solidFill>
              </a:rPr>
              <a:t>Basic</a:t>
            </a:r>
            <a:endParaRPr lang="en-US" sz="1900" dirty="0">
              <a:solidFill>
                <a:schemeClr val="accent4"/>
              </a:solidFill>
            </a:endParaRPr>
          </a:p>
          <a:p>
            <a:pPr marL="194729" indent="0">
              <a:buNone/>
            </a:pPr>
            <a:endParaRPr lang="en-US" sz="1900" dirty="0"/>
          </a:p>
          <a:p>
            <a:pPr marL="194729" indent="0">
              <a:buNone/>
            </a:pPr>
            <a:r>
              <a:rPr lang="en-US" sz="1900" dirty="0"/>
              <a:t>🥚 Layers of Networking</a:t>
            </a:r>
          </a:p>
          <a:p>
            <a:pPr marL="194729" indent="0">
              <a:buNone/>
            </a:pPr>
            <a:r>
              <a:rPr lang="en-US" sz="1900" dirty="0"/>
              <a:t>🥚 Data exchange in the Internet</a:t>
            </a:r>
          </a:p>
          <a:p>
            <a:pPr marL="194729" indent="0">
              <a:buNone/>
            </a:pPr>
            <a:r>
              <a:rPr lang="en-US" sz="1900" dirty="0"/>
              <a:t>🥚 Web applications</a:t>
            </a:r>
          </a:p>
        </p:txBody>
      </p:sp>
      <p:sp>
        <p:nvSpPr>
          <p:cNvPr id="127" name="Google Shape;127;p19"/>
          <p:cNvSpPr txBox="1">
            <a:spLocks noGrp="1"/>
          </p:cNvSpPr>
          <p:nvPr>
            <p:ph type="body" idx="2"/>
          </p:nvPr>
        </p:nvSpPr>
        <p:spPr>
          <a:xfrm>
            <a:off x="6182784" y="2131100"/>
            <a:ext cx="4813796" cy="4229933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indent="0">
              <a:buNone/>
            </a:pPr>
            <a:r>
              <a:rPr lang="en-US" sz="1900" dirty="0"/>
              <a:t>✔️ </a:t>
            </a:r>
            <a:r>
              <a:rPr lang="en" sz="1900" b="1" dirty="0">
                <a:solidFill>
                  <a:srgbClr val="FF8300"/>
                </a:solidFill>
              </a:rPr>
              <a:t>Advanced</a:t>
            </a:r>
          </a:p>
          <a:p>
            <a:pPr marL="0" indent="0">
              <a:buNone/>
            </a:pPr>
            <a:endParaRPr lang="en-US" sz="1900" dirty="0"/>
          </a:p>
          <a:p>
            <a:pPr marL="0" indent="0">
              <a:buNone/>
            </a:pPr>
            <a:r>
              <a:rPr lang="en-US" sz="1900" dirty="0"/>
              <a:t>✔️ Requests and responses</a:t>
            </a:r>
            <a:br>
              <a:rPr lang="en-US" sz="1900" dirty="0"/>
            </a:br>
            <a:r>
              <a:rPr lang="en-US" sz="1900" dirty="0"/>
              <a:t>✔️ API</a:t>
            </a:r>
          </a:p>
          <a:p>
            <a:pPr marL="0" indent="0">
              <a:buNone/>
            </a:pPr>
            <a:r>
              <a:rPr lang="en-US" sz="1900" dirty="0"/>
              <a:t>✔️ Flask</a:t>
            </a:r>
            <a:endParaRPr sz="1900" dirty="0"/>
          </a:p>
        </p:txBody>
      </p:sp>
      <p:sp>
        <p:nvSpPr>
          <p:cNvPr id="128" name="Google Shape;128;p19"/>
          <p:cNvSpPr txBox="1">
            <a:spLocks noGrp="1"/>
          </p:cNvSpPr>
          <p:nvPr>
            <p:ph type="title"/>
          </p:nvPr>
        </p:nvSpPr>
        <p:spPr>
          <a:xfrm>
            <a:off x="1198400" y="1039200"/>
            <a:ext cx="56120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buSzPts val="990"/>
            </a:pPr>
            <a:r>
              <a:rPr lang="en" sz="3547" dirty="0">
                <a:solidFill>
                  <a:srgbClr val="00C4C4"/>
                </a:solidFill>
              </a:rPr>
              <a:t>Networking Objectives</a:t>
            </a:r>
            <a:endParaRPr sz="3547" dirty="0">
              <a:solidFill>
                <a:srgbClr val="00C4C4"/>
              </a:solidFill>
            </a:endParaRPr>
          </a:p>
        </p:txBody>
      </p:sp>
      <p:pic>
        <p:nvPicPr>
          <p:cNvPr id="129" name="Google Shape;12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13467" y="0"/>
            <a:ext cx="1978533" cy="18028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19"/>
          <p:cNvSpPr/>
          <p:nvPr/>
        </p:nvSpPr>
        <p:spPr>
          <a:xfrm>
            <a:off x="-59433" y="1687767"/>
            <a:ext cx="6679600" cy="35600"/>
          </a:xfrm>
          <a:prstGeom prst="rect">
            <a:avLst/>
          </a:prstGeom>
          <a:solidFill>
            <a:srgbClr val="00184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CF58D7D-AE79-F5DC-9A54-0E0FB72B1E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0039" y="0"/>
            <a:ext cx="63919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4207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>
            <a:spLocks noGrp="1"/>
          </p:cNvSpPr>
          <p:nvPr>
            <p:ph type="title"/>
          </p:nvPr>
        </p:nvSpPr>
        <p:spPr>
          <a:xfrm>
            <a:off x="2720000" y="840284"/>
            <a:ext cx="73764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r>
              <a:rPr lang="en" dirty="0"/>
              <a:t>Layers of Networking</a:t>
            </a: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0FAB874-060E-6E9A-040F-AD45890C76A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88"/>
          <a:stretch/>
        </p:blipFill>
        <p:spPr>
          <a:xfrm>
            <a:off x="2997023" y="1731841"/>
            <a:ext cx="8946933" cy="460796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AFFC94F-BDCB-EF26-BC00-587AEE0D09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840" y="0"/>
            <a:ext cx="118683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3685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010149"/>
            <a:ext cx="852800" cy="84785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AutoShape 2" descr="This shows 7 layers of the OSI conceptual model. Including the Application, Presentation, Session, Transport, Network, Data-link, and Physical layers.">
            <a:extLst>
              <a:ext uri="{FF2B5EF4-FFF2-40B4-BE49-F238E27FC236}">
                <a16:creationId xmlns:a16="http://schemas.microsoft.com/office/drawing/2014/main" id="{F13E952E-EE78-0CDD-F354-66E28E259D0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094065E-FA75-4067-6736-6D5D5AAC648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>
          <a:xfrm>
            <a:off x="6327671" y="0"/>
            <a:ext cx="4498824" cy="6858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526CB5D-03FD-E929-B7E5-330C6067B1C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23378"/>
          <a:stretch/>
        </p:blipFill>
        <p:spPr>
          <a:xfrm>
            <a:off x="1298448" y="304800"/>
            <a:ext cx="4498824" cy="525475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NET Template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NET Template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440</TotalTime>
  <Words>396</Words>
  <Application>Microsoft Office PowerPoint</Application>
  <PresentationFormat>Widescreen</PresentationFormat>
  <Paragraphs>103</Paragraphs>
  <Slides>42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42</vt:i4>
      </vt:variant>
    </vt:vector>
  </HeadingPairs>
  <TitlesOfParts>
    <vt:vector size="48" baseType="lpstr">
      <vt:lpstr>Arial</vt:lpstr>
      <vt:lpstr>Calibri</vt:lpstr>
      <vt:lpstr>Poppins</vt:lpstr>
      <vt:lpstr>Söhne</vt:lpstr>
      <vt:lpstr>NET Template</vt:lpstr>
      <vt:lpstr>1_NET Template</vt:lpstr>
      <vt:lpstr>Cloud Workshop</vt:lpstr>
      <vt:lpstr>Outline</vt:lpstr>
      <vt:lpstr>?</vt:lpstr>
      <vt:lpstr>Networking</vt:lpstr>
      <vt:lpstr>Networking Objectives</vt:lpstr>
      <vt:lpstr>PowerPoint Presentation</vt:lpstr>
      <vt:lpstr>Layers of Networking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Request - Response</vt:lpstr>
      <vt:lpstr>PowerPoint Presentation</vt:lpstr>
      <vt:lpstr>PowerPoint Presentation</vt:lpstr>
      <vt:lpstr>Flask</vt:lpstr>
      <vt:lpstr>PowerPoint Presentation</vt:lpstr>
      <vt:lpstr>Cloud</vt:lpstr>
      <vt:lpstr>Cloud Objectives</vt:lpstr>
      <vt:lpstr>PowerPoint Presentation</vt:lpstr>
      <vt:lpstr>PowerPoint Presentation</vt:lpstr>
      <vt:lpstr>Cloud vs on-premise</vt:lpstr>
      <vt:lpstr>PowerPoint Presentation</vt:lpstr>
      <vt:lpstr>Evolution of Cloud</vt:lpstr>
      <vt:lpstr>PowerPoint Presentation</vt:lpstr>
      <vt:lpstr>Cloud Providers</vt:lpstr>
      <vt:lpstr>PowerPoint Presentation</vt:lpstr>
      <vt:lpstr>PowerPoint Presentation</vt:lpstr>
      <vt:lpstr>Deploying to Google Cloud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Advanced topics</vt:lpstr>
      <vt:lpstr>PowerPoint Presentation</vt:lpstr>
      <vt:lpstr>PowerPoint Presentation</vt:lpstr>
      <vt:lpstr>Costs in Cloud</vt:lpstr>
      <vt:lpstr>Further topics</vt:lpstr>
      <vt:lpstr>PowerPoint Presentation</vt:lpstr>
      <vt:lpstr>Q &amp; A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sirius</dc:creator>
  <cp:lastModifiedBy>sirius</cp:lastModifiedBy>
  <cp:revision>12</cp:revision>
  <dcterms:created xsi:type="dcterms:W3CDTF">2024-05-04T22:21:12Z</dcterms:created>
  <dcterms:modified xsi:type="dcterms:W3CDTF">2024-05-06T12:00:00Z</dcterms:modified>
</cp:coreProperties>
</file>